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Special Elite" charset="1" panose="02000506000000020004"/>
      <p:regular r:id="rId17"/>
    </p:embeddedFont>
    <p:embeddedFont>
      <p:font typeface="TAN Angleton" charset="1" panose="00000000000000000000"/>
      <p:regular r:id="rId18"/>
    </p:embeddedFont>
    <p:embeddedFont>
      <p:font typeface="Helvetica World" charset="1" panose="020B0500040000020004"/>
      <p:regular r:id="rId19"/>
    </p:embeddedFont>
    <p:embeddedFont>
      <p:font typeface="Anca Coder" charset="1" panose="020B0509020502020204"/>
      <p:regular r:id="rId20"/>
    </p:embeddedFont>
    <p:embeddedFont>
      <p:font typeface="Public Sans Heavy" charset="1" panose="00000000000000000000"/>
      <p:regular r:id="rId24"/>
    </p:embeddedFont>
    <p:embeddedFont>
      <p:font typeface="Public Sans" charset="1" panose="00000000000000000000"/>
      <p:regular r:id="rId25"/>
    </p:embeddedFont>
    <p:embeddedFont>
      <p:font typeface="Public Sans Bold" charset="1" panose="00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notesMasters/notesMaster1.xml" Type="http://schemas.openxmlformats.org/officeDocument/2006/relationships/notesMaster"/><Relationship Id="rId22" Target="theme/theme2.xml" Type="http://schemas.openxmlformats.org/officeDocument/2006/relationships/theme"/><Relationship Id="rId23" Target="notesSlides/notesSlide1.xml" Type="http://schemas.openxmlformats.org/officeDocument/2006/relationships/notes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Discusss how these strategies apply to Real-Life practice use these skills for:</a:t>
            </a:r>
          </a:p>
          <a:p>
            <a:r>
              <a:rPr lang="en-US"/>
              <a:t>•	Homework assignments</a:t>
            </a:r>
          </a:p>
          <a:p>
            <a:r>
              <a:rPr lang="en-US"/>
              <a:t>•	School projects</a:t>
            </a:r>
          </a:p>
          <a:p>
            <a:r>
              <a:rPr lang="en-US"/>
              <a:t>•	Morning routines</a:t>
            </a:r>
          </a:p>
          <a:p>
            <a:r>
              <a:rPr lang="en-US"/>
              <a:t>•	Chores at home</a:t>
            </a:r>
          </a:p>
          <a:p>
            <a:r>
              <a:rPr lang="en-US"/>
              <a:t>•	Sports practice</a:t>
            </a:r>
          </a:p>
          <a:p>
            <a:r>
              <a:rPr lang="en-US"/>
              <a:t>•	Study time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png" Type="http://schemas.openxmlformats.org/officeDocument/2006/relationships/image"/><Relationship Id="rId36" Target="../media/image35.svg" Type="http://schemas.openxmlformats.org/officeDocument/2006/relationships/image"/><Relationship Id="rId37" Target="../media/image36.png" Type="http://schemas.openxmlformats.org/officeDocument/2006/relationships/image"/><Relationship Id="rId38" Target="../media/image37.svg" Type="http://schemas.openxmlformats.org/officeDocument/2006/relationships/image"/><Relationship Id="rId39" Target="../media/image38.png" Type="http://schemas.openxmlformats.org/officeDocument/2006/relationships/image"/><Relationship Id="rId4" Target="../media/image3.png" Type="http://schemas.openxmlformats.org/officeDocument/2006/relationships/image"/><Relationship Id="rId40" Target="../media/image39.svg" Type="http://schemas.openxmlformats.org/officeDocument/2006/relationships/image"/><Relationship Id="rId41" Target="../media/image40.png" Type="http://schemas.openxmlformats.org/officeDocument/2006/relationships/image"/><Relationship Id="rId42" Target="../media/image41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3.png" Type="http://schemas.openxmlformats.org/officeDocument/2006/relationships/image"/><Relationship Id="rId3" Target="../media/image8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5.png" Type="http://schemas.openxmlformats.org/officeDocument/2006/relationships/image"/><Relationship Id="rId5" Target="../media/image86.jpeg" Type="http://schemas.openxmlformats.org/officeDocument/2006/relationships/image"/><Relationship Id="rId6" Target="../media/VAFo223jm-4.mp4" Type="http://schemas.openxmlformats.org/officeDocument/2006/relationships/video"/><Relationship Id="rId7" Target="../media/VAFo223jm-4.mp4" Type="http://schemas.microsoft.com/office/2007/relationships/media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pn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4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5.png" Type="http://schemas.openxmlformats.org/officeDocument/2006/relationships/image"/><Relationship Id="rId5" Target="../media/image46.png" Type="http://schemas.openxmlformats.org/officeDocument/2006/relationships/image"/><Relationship Id="rId6" Target="../media/image4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pn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png" Type="http://schemas.openxmlformats.org/officeDocument/2006/relationships/image"/><Relationship Id="rId7" Target="../media/image53.svg" Type="http://schemas.openxmlformats.org/officeDocument/2006/relationships/image"/><Relationship Id="rId8" Target="../media/image54.jpeg" Type="http://schemas.openxmlformats.org/officeDocument/2006/relationships/image"/><Relationship Id="rId9" Target="https://www.youtube.com/watch?v=OMcy0PD1jQc" TargetMode="External" Type="http://schemas.openxmlformats.org/officeDocument/2006/relationships/video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11" Target="../media/image60.svg" Type="http://schemas.openxmlformats.org/officeDocument/2006/relationships/image"/><Relationship Id="rId12" Target="../media/image61.png" Type="http://schemas.openxmlformats.org/officeDocument/2006/relationships/image"/><Relationship Id="rId13" Target="../media/image62.png" Type="http://schemas.openxmlformats.org/officeDocument/2006/relationships/image"/><Relationship Id="rId14" Target="../media/image63.svg" Type="http://schemas.openxmlformats.org/officeDocument/2006/relationships/image"/><Relationship Id="rId15" Target="../media/image64.png" Type="http://schemas.openxmlformats.org/officeDocument/2006/relationships/image"/><Relationship Id="rId16" Target="../media/image65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5.png" Type="http://schemas.openxmlformats.org/officeDocument/2006/relationships/image"/><Relationship Id="rId5" Target="https://www.youtube.com/watch?v=OMcy0PD1jQc" TargetMode="External" Type="http://schemas.openxmlformats.org/officeDocument/2006/relationships/hyperlink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57.pn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png" Type="http://schemas.openxmlformats.org/officeDocument/2006/relationships/image"/><Relationship Id="rId11" Target="../media/image73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6.png" Type="http://schemas.openxmlformats.org/officeDocument/2006/relationships/image"/><Relationship Id="rId5" Target="../media/image67.pn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70.png" Type="http://schemas.openxmlformats.org/officeDocument/2006/relationships/image"/><Relationship Id="rId9" Target="../media/image7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74.png" Type="http://schemas.openxmlformats.org/officeDocument/2006/relationships/image"/><Relationship Id="rId6" Target="../media/image75.svg" Type="http://schemas.openxmlformats.org/officeDocument/2006/relationships/image"/><Relationship Id="rId7" Target="../media/image45.png" Type="http://schemas.openxmlformats.org/officeDocument/2006/relationships/image"/><Relationship Id="rId8" Target="../media/image76.png" Type="http://schemas.openxmlformats.org/officeDocument/2006/relationships/image"/><Relationship Id="rId9" Target="../media/image77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8.png" Type="http://schemas.openxmlformats.org/officeDocument/2006/relationships/image"/><Relationship Id="rId5" Target="../media/image79.png" Type="http://schemas.openxmlformats.org/officeDocument/2006/relationships/image"/><Relationship Id="rId6" Target="../media/image80.png" Type="http://schemas.openxmlformats.org/officeDocument/2006/relationships/image"/><Relationship Id="rId7" Target="../media/image81.png" Type="http://schemas.openxmlformats.org/officeDocument/2006/relationships/image"/><Relationship Id="rId8" Target="../media/image8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https://www.youtube.com/watch?v=2uZhpRvvVM4" TargetMode="External" Type="http://schemas.openxmlformats.org/officeDocument/2006/relationships/video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500874" y="-115839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7448305">
            <a:off x="-1208083" y="-4007522"/>
            <a:ext cx="5328666" cy="8229600"/>
          </a:xfrm>
          <a:custGeom>
            <a:avLst/>
            <a:gdLst/>
            <a:ahLst/>
            <a:cxnLst/>
            <a:rect r="r" b="b" t="t" l="l"/>
            <a:pathLst>
              <a:path h="8229600" w="5328666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640897">
            <a:off x="13307790" y="6582565"/>
            <a:ext cx="5388838" cy="8229600"/>
          </a:xfrm>
          <a:custGeom>
            <a:avLst/>
            <a:gdLst/>
            <a:ahLst/>
            <a:cxnLst/>
            <a:rect r="r" b="b" t="t" l="l"/>
            <a:pathLst>
              <a:path h="8229600" w="5388838">
                <a:moveTo>
                  <a:pt x="0" y="0"/>
                </a:moveTo>
                <a:lnTo>
                  <a:pt x="5388839" y="0"/>
                </a:lnTo>
                <a:lnTo>
                  <a:pt x="53888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320158">
            <a:off x="15589407" y="-416444"/>
            <a:ext cx="3339785" cy="3456440"/>
          </a:xfrm>
          <a:custGeom>
            <a:avLst/>
            <a:gdLst/>
            <a:ahLst/>
            <a:cxnLst/>
            <a:rect r="r" b="b" t="t" l="l"/>
            <a:pathLst>
              <a:path h="3456440" w="3339785">
                <a:moveTo>
                  <a:pt x="0" y="0"/>
                </a:moveTo>
                <a:lnTo>
                  <a:pt x="3339786" y="0"/>
                </a:lnTo>
                <a:lnTo>
                  <a:pt x="3339786" y="3456440"/>
                </a:lnTo>
                <a:lnTo>
                  <a:pt x="0" y="3456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85136">
            <a:off x="13281592" y="1279109"/>
            <a:ext cx="1784286" cy="1757522"/>
          </a:xfrm>
          <a:custGeom>
            <a:avLst/>
            <a:gdLst/>
            <a:ahLst/>
            <a:cxnLst/>
            <a:rect r="r" b="b" t="t" l="l"/>
            <a:pathLst>
              <a:path h="1757522" w="1784286">
                <a:moveTo>
                  <a:pt x="0" y="0"/>
                </a:moveTo>
                <a:lnTo>
                  <a:pt x="1784286" y="0"/>
                </a:lnTo>
                <a:lnTo>
                  <a:pt x="1784286" y="1757521"/>
                </a:lnTo>
                <a:lnTo>
                  <a:pt x="0" y="17575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24751" y="7183387"/>
            <a:ext cx="5279756" cy="5187361"/>
          </a:xfrm>
          <a:custGeom>
            <a:avLst/>
            <a:gdLst/>
            <a:ahLst/>
            <a:cxnLst/>
            <a:rect r="r" b="b" t="t" l="l"/>
            <a:pathLst>
              <a:path h="5187361" w="5279756">
                <a:moveTo>
                  <a:pt x="0" y="0"/>
                </a:moveTo>
                <a:lnTo>
                  <a:pt x="5279756" y="0"/>
                </a:lnTo>
                <a:lnTo>
                  <a:pt x="5279756" y="5187361"/>
                </a:lnTo>
                <a:lnTo>
                  <a:pt x="0" y="51873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3175439">
            <a:off x="3205894" y="9428456"/>
            <a:ext cx="2432566" cy="1295071"/>
          </a:xfrm>
          <a:custGeom>
            <a:avLst/>
            <a:gdLst/>
            <a:ahLst/>
            <a:cxnLst/>
            <a:rect r="r" b="b" t="t" l="l"/>
            <a:pathLst>
              <a:path h="1295071" w="2432566">
                <a:moveTo>
                  <a:pt x="0" y="0"/>
                </a:moveTo>
                <a:lnTo>
                  <a:pt x="2432566" y="0"/>
                </a:lnTo>
                <a:lnTo>
                  <a:pt x="2432566" y="1295071"/>
                </a:lnTo>
                <a:lnTo>
                  <a:pt x="0" y="12950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103405" y="1660575"/>
            <a:ext cx="11070330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Art of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585136">
            <a:off x="13281592" y="1279109"/>
            <a:ext cx="1784286" cy="1757522"/>
          </a:xfrm>
          <a:custGeom>
            <a:avLst/>
            <a:gdLst/>
            <a:ahLst/>
            <a:cxnLst/>
            <a:rect r="r" b="b" t="t" l="l"/>
            <a:pathLst>
              <a:path h="1757522" w="1784286">
                <a:moveTo>
                  <a:pt x="0" y="0"/>
                </a:moveTo>
                <a:lnTo>
                  <a:pt x="1784286" y="0"/>
                </a:lnTo>
                <a:lnTo>
                  <a:pt x="1784286" y="1757521"/>
                </a:lnTo>
                <a:lnTo>
                  <a:pt x="0" y="17575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921489">
            <a:off x="10617227" y="2981470"/>
            <a:ext cx="2478039" cy="901105"/>
          </a:xfrm>
          <a:custGeom>
            <a:avLst/>
            <a:gdLst/>
            <a:ahLst/>
            <a:cxnLst/>
            <a:rect r="r" b="b" t="t" l="l"/>
            <a:pathLst>
              <a:path h="901105" w="2478039">
                <a:moveTo>
                  <a:pt x="0" y="0"/>
                </a:moveTo>
                <a:lnTo>
                  <a:pt x="2478039" y="0"/>
                </a:lnTo>
                <a:lnTo>
                  <a:pt x="2478039" y="901105"/>
                </a:lnTo>
                <a:lnTo>
                  <a:pt x="0" y="9011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375360">
            <a:off x="5719409" y="3314001"/>
            <a:ext cx="1755096" cy="1985965"/>
          </a:xfrm>
          <a:custGeom>
            <a:avLst/>
            <a:gdLst/>
            <a:ahLst/>
            <a:cxnLst/>
            <a:rect r="r" b="b" t="t" l="l"/>
            <a:pathLst>
              <a:path h="1985965" w="1755096">
                <a:moveTo>
                  <a:pt x="0" y="0"/>
                </a:moveTo>
                <a:lnTo>
                  <a:pt x="1755097" y="0"/>
                </a:lnTo>
                <a:lnTo>
                  <a:pt x="1755097" y="1985964"/>
                </a:lnTo>
                <a:lnTo>
                  <a:pt x="0" y="1985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84342">
            <a:off x="7606175" y="3379832"/>
            <a:ext cx="674459" cy="1691433"/>
          </a:xfrm>
          <a:custGeom>
            <a:avLst/>
            <a:gdLst/>
            <a:ahLst/>
            <a:cxnLst/>
            <a:rect r="r" b="b" t="t" l="l"/>
            <a:pathLst>
              <a:path h="1691433" w="674459">
                <a:moveTo>
                  <a:pt x="0" y="0"/>
                </a:moveTo>
                <a:lnTo>
                  <a:pt x="674459" y="0"/>
                </a:lnTo>
                <a:lnTo>
                  <a:pt x="674459" y="1691432"/>
                </a:lnTo>
                <a:lnTo>
                  <a:pt x="0" y="16914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641112">
            <a:off x="10048466" y="3580599"/>
            <a:ext cx="1323835" cy="1452768"/>
          </a:xfrm>
          <a:custGeom>
            <a:avLst/>
            <a:gdLst/>
            <a:ahLst/>
            <a:cxnLst/>
            <a:rect r="r" b="b" t="t" l="l"/>
            <a:pathLst>
              <a:path h="1452768" w="1323835">
                <a:moveTo>
                  <a:pt x="0" y="0"/>
                </a:moveTo>
                <a:lnTo>
                  <a:pt x="1323835" y="0"/>
                </a:lnTo>
                <a:lnTo>
                  <a:pt x="1323835" y="1452768"/>
                </a:lnTo>
                <a:lnTo>
                  <a:pt x="0" y="14527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30948">
            <a:off x="1097720" y="5819870"/>
            <a:ext cx="1950154" cy="1552810"/>
          </a:xfrm>
          <a:custGeom>
            <a:avLst/>
            <a:gdLst/>
            <a:ahLst/>
            <a:cxnLst/>
            <a:rect r="r" b="b" t="t" l="l"/>
            <a:pathLst>
              <a:path h="1552810" w="1950154">
                <a:moveTo>
                  <a:pt x="0" y="0"/>
                </a:moveTo>
                <a:lnTo>
                  <a:pt x="1950154" y="0"/>
                </a:lnTo>
                <a:lnTo>
                  <a:pt x="1950154" y="1552811"/>
                </a:lnTo>
                <a:lnTo>
                  <a:pt x="0" y="155281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307814">
            <a:off x="2958709" y="5826771"/>
            <a:ext cx="1651329" cy="1610046"/>
          </a:xfrm>
          <a:custGeom>
            <a:avLst/>
            <a:gdLst/>
            <a:ahLst/>
            <a:cxnLst/>
            <a:rect r="r" b="b" t="t" l="l"/>
            <a:pathLst>
              <a:path h="1610046" w="1651329">
                <a:moveTo>
                  <a:pt x="0" y="0"/>
                </a:moveTo>
                <a:lnTo>
                  <a:pt x="1651329" y="0"/>
                </a:lnTo>
                <a:lnTo>
                  <a:pt x="1651329" y="1610046"/>
                </a:lnTo>
                <a:lnTo>
                  <a:pt x="0" y="161004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480966">
            <a:off x="4527056" y="5711559"/>
            <a:ext cx="1635078" cy="1618728"/>
          </a:xfrm>
          <a:custGeom>
            <a:avLst/>
            <a:gdLst/>
            <a:ahLst/>
            <a:cxnLst/>
            <a:rect r="r" b="b" t="t" l="l"/>
            <a:pathLst>
              <a:path h="1618728" w="1635078">
                <a:moveTo>
                  <a:pt x="0" y="0"/>
                </a:moveTo>
                <a:lnTo>
                  <a:pt x="1635078" y="0"/>
                </a:lnTo>
                <a:lnTo>
                  <a:pt x="1635078" y="1618728"/>
                </a:lnTo>
                <a:lnTo>
                  <a:pt x="0" y="161872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230589" y="3594522"/>
            <a:ext cx="1826822" cy="1424921"/>
          </a:xfrm>
          <a:custGeom>
            <a:avLst/>
            <a:gdLst/>
            <a:ahLst/>
            <a:cxnLst/>
            <a:rect r="r" b="b" t="t" l="l"/>
            <a:pathLst>
              <a:path h="1424921" w="1826822">
                <a:moveTo>
                  <a:pt x="0" y="0"/>
                </a:moveTo>
                <a:lnTo>
                  <a:pt x="1826822" y="0"/>
                </a:lnTo>
                <a:lnTo>
                  <a:pt x="1826822" y="1424921"/>
                </a:lnTo>
                <a:lnTo>
                  <a:pt x="0" y="142492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267013" y="5752047"/>
            <a:ext cx="1202510" cy="1537752"/>
          </a:xfrm>
          <a:custGeom>
            <a:avLst/>
            <a:gdLst/>
            <a:ahLst/>
            <a:cxnLst/>
            <a:rect r="r" b="b" t="t" l="l"/>
            <a:pathLst>
              <a:path h="1537752" w="1202510">
                <a:moveTo>
                  <a:pt x="0" y="0"/>
                </a:moveTo>
                <a:lnTo>
                  <a:pt x="1202511" y="0"/>
                </a:lnTo>
                <a:lnTo>
                  <a:pt x="1202511" y="1537752"/>
                </a:lnTo>
                <a:lnTo>
                  <a:pt x="0" y="153775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8824" t="0" r="-8824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469524" y="5818633"/>
            <a:ext cx="1711908" cy="1617753"/>
          </a:xfrm>
          <a:custGeom>
            <a:avLst/>
            <a:gdLst/>
            <a:ahLst/>
            <a:cxnLst/>
            <a:rect r="r" b="b" t="t" l="l"/>
            <a:pathLst>
              <a:path h="1617753" w="1711908">
                <a:moveTo>
                  <a:pt x="0" y="0"/>
                </a:moveTo>
                <a:lnTo>
                  <a:pt x="1711908" y="0"/>
                </a:lnTo>
                <a:lnTo>
                  <a:pt x="1711908" y="1617753"/>
                </a:lnTo>
                <a:lnTo>
                  <a:pt x="0" y="161775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181432" y="5761830"/>
            <a:ext cx="1339285" cy="1668892"/>
          </a:xfrm>
          <a:custGeom>
            <a:avLst/>
            <a:gdLst/>
            <a:ahLst/>
            <a:cxnLst/>
            <a:rect r="r" b="b" t="t" l="l"/>
            <a:pathLst>
              <a:path h="1668892" w="1339285">
                <a:moveTo>
                  <a:pt x="0" y="0"/>
                </a:moveTo>
                <a:lnTo>
                  <a:pt x="1339285" y="0"/>
                </a:lnTo>
                <a:lnTo>
                  <a:pt x="1339285" y="1668891"/>
                </a:lnTo>
                <a:lnTo>
                  <a:pt x="0" y="166889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497027">
            <a:off x="10495754" y="5896069"/>
            <a:ext cx="1771361" cy="1563226"/>
          </a:xfrm>
          <a:custGeom>
            <a:avLst/>
            <a:gdLst/>
            <a:ahLst/>
            <a:cxnLst/>
            <a:rect r="r" b="b" t="t" l="l"/>
            <a:pathLst>
              <a:path h="1563226" w="1771361">
                <a:moveTo>
                  <a:pt x="0" y="0"/>
                </a:moveTo>
                <a:lnTo>
                  <a:pt x="1771361" y="0"/>
                </a:lnTo>
                <a:lnTo>
                  <a:pt x="1771361" y="1563225"/>
                </a:lnTo>
                <a:lnTo>
                  <a:pt x="0" y="156322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141688" y="5860465"/>
            <a:ext cx="1599589" cy="1471622"/>
          </a:xfrm>
          <a:custGeom>
            <a:avLst/>
            <a:gdLst/>
            <a:ahLst/>
            <a:cxnLst/>
            <a:rect r="r" b="b" t="t" l="l"/>
            <a:pathLst>
              <a:path h="1471622" w="1599589">
                <a:moveTo>
                  <a:pt x="0" y="0"/>
                </a:moveTo>
                <a:lnTo>
                  <a:pt x="1599589" y="0"/>
                </a:lnTo>
                <a:lnTo>
                  <a:pt x="1599589" y="1471621"/>
                </a:lnTo>
                <a:lnTo>
                  <a:pt x="0" y="147162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355173">
            <a:off x="13644136" y="5810832"/>
            <a:ext cx="1898455" cy="1523510"/>
          </a:xfrm>
          <a:custGeom>
            <a:avLst/>
            <a:gdLst/>
            <a:ahLst/>
            <a:cxnLst/>
            <a:rect r="r" b="b" t="t" l="l"/>
            <a:pathLst>
              <a:path h="1523510" w="1898455">
                <a:moveTo>
                  <a:pt x="0" y="0"/>
                </a:moveTo>
                <a:lnTo>
                  <a:pt x="1898455" y="0"/>
                </a:lnTo>
                <a:lnTo>
                  <a:pt x="1898455" y="1523510"/>
                </a:lnTo>
                <a:lnTo>
                  <a:pt x="0" y="152351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5360527" y="5675701"/>
            <a:ext cx="1462234" cy="1690444"/>
          </a:xfrm>
          <a:custGeom>
            <a:avLst/>
            <a:gdLst/>
            <a:ahLst/>
            <a:cxnLst/>
            <a:rect r="r" b="b" t="t" l="l"/>
            <a:pathLst>
              <a:path h="1690444" w="1462234">
                <a:moveTo>
                  <a:pt x="0" y="0"/>
                </a:moveTo>
                <a:lnTo>
                  <a:pt x="1462234" y="0"/>
                </a:lnTo>
                <a:lnTo>
                  <a:pt x="1462234" y="1690444"/>
                </a:lnTo>
                <a:lnTo>
                  <a:pt x="0" y="1690444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-412896" y="-575052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3473801">
            <a:off x="-322572" y="5368080"/>
            <a:ext cx="2478039" cy="901105"/>
          </a:xfrm>
          <a:custGeom>
            <a:avLst/>
            <a:gdLst/>
            <a:ahLst/>
            <a:cxnLst/>
            <a:rect r="r" b="b" t="t" l="l"/>
            <a:pathLst>
              <a:path h="901105" w="2478039">
                <a:moveTo>
                  <a:pt x="0" y="0"/>
                </a:moveTo>
                <a:lnTo>
                  <a:pt x="2478040" y="0"/>
                </a:lnTo>
                <a:lnTo>
                  <a:pt x="2478040" y="901105"/>
                </a:lnTo>
                <a:lnTo>
                  <a:pt x="0" y="9011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-412896" y="7862079"/>
            <a:ext cx="3384741" cy="3829976"/>
          </a:xfrm>
          <a:custGeom>
            <a:avLst/>
            <a:gdLst/>
            <a:ahLst/>
            <a:cxnLst/>
            <a:rect r="r" b="b" t="t" l="l"/>
            <a:pathLst>
              <a:path h="3829976" w="3384741">
                <a:moveTo>
                  <a:pt x="0" y="0"/>
                </a:moveTo>
                <a:lnTo>
                  <a:pt x="3384741" y="0"/>
                </a:lnTo>
                <a:lnTo>
                  <a:pt x="3384741" y="3829977"/>
                </a:lnTo>
                <a:lnTo>
                  <a:pt x="0" y="3829977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4974569" y="7366145"/>
            <a:ext cx="3331220" cy="3331220"/>
          </a:xfrm>
          <a:custGeom>
            <a:avLst/>
            <a:gdLst/>
            <a:ahLst/>
            <a:cxnLst/>
            <a:rect r="r" b="b" t="t" l="l"/>
            <a:pathLst>
              <a:path h="3331220" w="3331220">
                <a:moveTo>
                  <a:pt x="0" y="0"/>
                </a:moveTo>
                <a:lnTo>
                  <a:pt x="3331220" y="0"/>
                </a:lnTo>
                <a:lnTo>
                  <a:pt x="3331220" y="3331220"/>
                </a:lnTo>
                <a:lnTo>
                  <a:pt x="0" y="333122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4850332" y="7862079"/>
            <a:ext cx="2482624" cy="1933343"/>
          </a:xfrm>
          <a:custGeom>
            <a:avLst/>
            <a:gdLst/>
            <a:ahLst/>
            <a:cxnLst/>
            <a:rect r="r" b="b" t="t" l="l"/>
            <a:pathLst>
              <a:path h="1933343" w="2482624">
                <a:moveTo>
                  <a:pt x="0" y="0"/>
                </a:moveTo>
                <a:lnTo>
                  <a:pt x="2482624" y="0"/>
                </a:lnTo>
                <a:lnTo>
                  <a:pt x="2482624" y="1933344"/>
                </a:lnTo>
                <a:lnTo>
                  <a:pt x="0" y="1933344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E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97338" y="7664750"/>
            <a:ext cx="10376587" cy="5244500"/>
          </a:xfrm>
          <a:custGeom>
            <a:avLst/>
            <a:gdLst/>
            <a:ahLst/>
            <a:cxnLst/>
            <a:rect r="r" b="b" t="t" l="l"/>
            <a:pathLst>
              <a:path h="5244500" w="10376587">
                <a:moveTo>
                  <a:pt x="0" y="0"/>
                </a:moveTo>
                <a:lnTo>
                  <a:pt x="10376587" y="0"/>
                </a:lnTo>
                <a:lnTo>
                  <a:pt x="10376587" y="5244500"/>
                </a:lnTo>
                <a:lnTo>
                  <a:pt x="0" y="5244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2680432" y="-312504"/>
            <a:ext cx="10631443" cy="4637967"/>
          </a:xfrm>
          <a:custGeom>
            <a:avLst/>
            <a:gdLst/>
            <a:ahLst/>
            <a:cxnLst/>
            <a:rect r="r" b="b" t="t" l="l"/>
            <a:pathLst>
              <a:path h="4637967" w="10631443">
                <a:moveTo>
                  <a:pt x="10631442" y="0"/>
                </a:moveTo>
                <a:lnTo>
                  <a:pt x="0" y="0"/>
                </a:lnTo>
                <a:lnTo>
                  <a:pt x="0" y="4637967"/>
                </a:lnTo>
                <a:lnTo>
                  <a:pt x="10631442" y="4637967"/>
                </a:lnTo>
                <a:lnTo>
                  <a:pt x="1063144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85797" y="2101730"/>
            <a:ext cx="13259978" cy="2089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51"/>
              </a:lnSpc>
            </a:pPr>
            <a:r>
              <a:rPr lang="en-US" b="true" sz="7667" spc="-214">
                <a:solidFill>
                  <a:srgbClr val="000000"/>
                </a:solidFill>
                <a:latin typeface="Public Sans Heavy"/>
                <a:ea typeface="Public Sans Heavy"/>
                <a:cs typeface="Public Sans Heavy"/>
                <a:sym typeface="Public Sans Heavy"/>
              </a:rPr>
              <a:t>THE PROBLEM: </a:t>
            </a:r>
          </a:p>
          <a:p>
            <a:pPr algn="ctr">
              <a:lnSpc>
                <a:spcPts val="8051"/>
              </a:lnSpc>
            </a:pPr>
            <a:r>
              <a:rPr lang="en-US" b="true" sz="7667" spc="-214">
                <a:solidFill>
                  <a:srgbClr val="000000"/>
                </a:solidFill>
                <a:latin typeface="Public Sans Heavy"/>
                <a:ea typeface="Public Sans Heavy"/>
                <a:cs typeface="Public Sans Heavy"/>
                <a:sym typeface="Public Sans Heavy"/>
              </a:rPr>
              <a:t>AVOID </a:t>
            </a:r>
            <a:r>
              <a:rPr lang="en-US" b="true" sz="7667" spc="-214" u="sng">
                <a:solidFill>
                  <a:srgbClr val="AA305C"/>
                </a:solidFill>
                <a:latin typeface="Public Sans Heavy"/>
                <a:ea typeface="Public Sans Heavy"/>
                <a:cs typeface="Public Sans Heavy"/>
                <a:sym typeface="Public Sans Heavy"/>
              </a:rPr>
              <a:t>PROCRASTINATION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91777" y="4519815"/>
            <a:ext cx="8984814" cy="307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6334" indent="-333167" lvl="1">
              <a:lnSpc>
                <a:spcPts val="4938"/>
              </a:lnSpc>
              <a:buFont typeface="Arial"/>
              <a:buChar char="•"/>
            </a:pPr>
            <a:r>
              <a:rPr lang="en-US" sz="3086" spc="32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START RIGHT AWAY,</a:t>
            </a:r>
            <a:r>
              <a:rPr lang="en-US" b="true" sz="3086" spc="320" u="sng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DON’T WAIT!</a:t>
            </a:r>
          </a:p>
          <a:p>
            <a:pPr algn="l" marL="666334" indent="-333167" lvl="1">
              <a:lnSpc>
                <a:spcPts val="4938"/>
              </a:lnSpc>
              <a:buFont typeface="Arial"/>
              <a:buChar char="•"/>
            </a:pPr>
            <a:r>
              <a:rPr lang="en-US" sz="3086" spc="32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SET A “MINI” DEADLINE</a:t>
            </a:r>
          </a:p>
          <a:p>
            <a:pPr algn="l" marL="666334" indent="-333167" lvl="1">
              <a:lnSpc>
                <a:spcPts val="4938"/>
              </a:lnSpc>
              <a:buFont typeface="Arial"/>
              <a:buChar char="•"/>
            </a:pPr>
            <a:r>
              <a:rPr lang="en-US" b="true" sz="3086" spc="32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REMOVE </a:t>
            </a:r>
            <a:r>
              <a:rPr lang="en-US" sz="3086" spc="32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DISTRACTIONS</a:t>
            </a:r>
          </a:p>
          <a:p>
            <a:pPr algn="l" marL="666334" indent="-333167" lvl="1">
              <a:lnSpc>
                <a:spcPts val="4938"/>
              </a:lnSpc>
              <a:buFont typeface="Arial"/>
              <a:buChar char="•"/>
            </a:pPr>
            <a:r>
              <a:rPr lang="en-US" sz="3086" spc="32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TAKE </a:t>
            </a:r>
            <a:r>
              <a:rPr lang="en-US" b="true" sz="3086" spc="32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SHORT BREAKS</a:t>
            </a:r>
            <a:r>
              <a:rPr lang="en-US" sz="3086" spc="32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WHEN NEEDED</a:t>
            </a:r>
          </a:p>
          <a:p>
            <a:pPr algn="l" marL="666334" indent="-333167" lvl="1">
              <a:lnSpc>
                <a:spcPts val="4938"/>
              </a:lnSpc>
              <a:buFont typeface="Arial"/>
              <a:buChar char="•"/>
            </a:pPr>
            <a:r>
              <a:rPr lang="en-US" sz="3086" spc="32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KEEP YOUR WORKSPACE NEAT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592714">
            <a:off x="16044718" y="897681"/>
            <a:ext cx="1371855" cy="1226096"/>
          </a:xfrm>
          <a:custGeom>
            <a:avLst/>
            <a:gdLst/>
            <a:ahLst/>
            <a:cxnLst/>
            <a:rect r="r" b="b" t="t" l="l"/>
            <a:pathLst>
              <a:path h="1226096" w="1371855">
                <a:moveTo>
                  <a:pt x="0" y="0"/>
                </a:moveTo>
                <a:lnTo>
                  <a:pt x="1371855" y="0"/>
                </a:lnTo>
                <a:lnTo>
                  <a:pt x="1371855" y="1226096"/>
                </a:lnTo>
                <a:lnTo>
                  <a:pt x="0" y="1226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734428" y="2657516"/>
            <a:ext cx="7557989" cy="4308054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8882062" y="365271"/>
            <a:ext cx="8829675" cy="8863585"/>
            <a:chOff x="0" y="0"/>
            <a:chExt cx="11772900" cy="1181811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4559300"/>
              <a:ext cx="11772900" cy="7258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777237" indent="-388618" lvl="1">
                <a:lnSpc>
                  <a:spcPts val="7775"/>
                </a:lnSpc>
                <a:buFont typeface="Arial"/>
                <a:buChar char="•"/>
              </a:pPr>
              <a:r>
                <a:rPr lang="en-US" sz="3599" spc="-35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Practice makes perfect</a:t>
              </a:r>
            </a:p>
            <a:p>
              <a:pPr algn="l" marL="777237" indent="-388618" lvl="1">
                <a:lnSpc>
                  <a:spcPts val="7775"/>
                </a:lnSpc>
                <a:buFont typeface="Arial"/>
                <a:buChar char="•"/>
              </a:pPr>
              <a:r>
                <a:rPr lang="en-US" sz="3599" spc="-35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Use your new strategies every day</a:t>
              </a:r>
            </a:p>
            <a:p>
              <a:pPr algn="l" marL="777237" indent="-388618" lvl="1">
                <a:lnSpc>
                  <a:spcPts val="7775"/>
                </a:lnSpc>
                <a:buFont typeface="Arial"/>
                <a:buChar char="•"/>
              </a:pPr>
              <a:r>
                <a:rPr lang="en-US" sz="3599" spc="-35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Share tips with friends and family</a:t>
              </a:r>
            </a:p>
            <a:p>
              <a:pPr algn="l" marL="777237" indent="-388618" lvl="1">
                <a:lnSpc>
                  <a:spcPts val="7775"/>
                </a:lnSpc>
                <a:buFont typeface="Arial"/>
                <a:buChar char="•"/>
              </a:pPr>
              <a:r>
                <a:rPr lang="en-US" sz="3599" spc="-35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Keep track of your improvements</a:t>
              </a:r>
            </a:p>
            <a:p>
              <a:pPr algn="l" marL="777237" indent="-388618" lvl="1">
                <a:lnSpc>
                  <a:spcPts val="7775"/>
                </a:lnSpc>
                <a:buFont typeface="Arial"/>
                <a:buChar char="•"/>
              </a:pPr>
              <a:r>
                <a:rPr lang="en-US" sz="3599" spc="-35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Be proud of your progress!</a:t>
              </a:r>
            </a:p>
            <a:p>
              <a:pPr algn="l">
                <a:lnSpc>
                  <a:spcPts val="4620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9525"/>
              <a:ext cx="11772900" cy="4581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0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000000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Things to Remeber about Time Management</a:t>
              </a:r>
            </a:p>
          </p:txBody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E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63815" y="1756940"/>
            <a:ext cx="3360370" cy="970307"/>
          </a:xfrm>
          <a:custGeom>
            <a:avLst/>
            <a:gdLst/>
            <a:ahLst/>
            <a:cxnLst/>
            <a:rect r="r" b="b" t="t" l="l"/>
            <a:pathLst>
              <a:path h="970307" w="3360370">
                <a:moveTo>
                  <a:pt x="0" y="0"/>
                </a:moveTo>
                <a:lnTo>
                  <a:pt x="3360370" y="0"/>
                </a:lnTo>
                <a:lnTo>
                  <a:pt x="3360370" y="970307"/>
                </a:lnTo>
                <a:lnTo>
                  <a:pt x="0" y="970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63815" y="6543703"/>
            <a:ext cx="3360370" cy="949305"/>
          </a:xfrm>
          <a:custGeom>
            <a:avLst/>
            <a:gdLst/>
            <a:ahLst/>
            <a:cxnLst/>
            <a:rect r="r" b="b" t="t" l="l"/>
            <a:pathLst>
              <a:path h="949305" w="3360370">
                <a:moveTo>
                  <a:pt x="0" y="0"/>
                </a:moveTo>
                <a:lnTo>
                  <a:pt x="3360370" y="0"/>
                </a:lnTo>
                <a:lnTo>
                  <a:pt x="3360370" y="949304"/>
                </a:lnTo>
                <a:lnTo>
                  <a:pt x="0" y="949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83954">
            <a:off x="-1474476" y="-643453"/>
            <a:ext cx="5006351" cy="5006351"/>
          </a:xfrm>
          <a:custGeom>
            <a:avLst/>
            <a:gdLst/>
            <a:ahLst/>
            <a:cxnLst/>
            <a:rect r="r" b="b" t="t" l="l"/>
            <a:pathLst>
              <a:path h="5006351" w="5006351">
                <a:moveTo>
                  <a:pt x="0" y="0"/>
                </a:moveTo>
                <a:lnTo>
                  <a:pt x="5006352" y="0"/>
                </a:lnTo>
                <a:lnTo>
                  <a:pt x="5006352" y="5006351"/>
                </a:lnTo>
                <a:lnTo>
                  <a:pt x="0" y="5006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3556">
            <a:off x="14956818" y="6359452"/>
            <a:ext cx="2504759" cy="3078045"/>
          </a:xfrm>
          <a:custGeom>
            <a:avLst/>
            <a:gdLst/>
            <a:ahLst/>
            <a:cxnLst/>
            <a:rect r="r" b="b" t="t" l="l"/>
            <a:pathLst>
              <a:path h="3078045" w="2504759">
                <a:moveTo>
                  <a:pt x="0" y="0"/>
                </a:moveTo>
                <a:lnTo>
                  <a:pt x="2504759" y="0"/>
                </a:lnTo>
                <a:lnTo>
                  <a:pt x="2504759" y="3078045"/>
                </a:lnTo>
                <a:lnTo>
                  <a:pt x="0" y="3078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701422" y="2902256"/>
            <a:ext cx="11888248" cy="3275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40"/>
              </a:lnSpc>
            </a:pPr>
            <a:r>
              <a:rPr lang="en-US" sz="4775" spc="-133">
                <a:solidFill>
                  <a:srgbClr val="000000"/>
                </a:solidFill>
                <a:latin typeface="TAN Angleton"/>
                <a:ea typeface="TAN Angleton"/>
                <a:cs typeface="TAN Angleton"/>
                <a:sym typeface="TAN Angleton"/>
              </a:rPr>
              <a:t>Objective: </a:t>
            </a:r>
          </a:p>
          <a:p>
            <a:pPr algn="ctr">
              <a:lnSpc>
                <a:spcPts val="6200"/>
              </a:lnSpc>
            </a:pPr>
            <a:r>
              <a:rPr lang="en-US" sz="3875" spc="-108">
                <a:solidFill>
                  <a:srgbClr val="000000"/>
                </a:solidFill>
                <a:latin typeface="TAN Angleton"/>
                <a:ea typeface="TAN Angleton"/>
                <a:cs typeface="TAN Angleton"/>
                <a:sym typeface="TAN Angleton"/>
              </a:rPr>
              <a:t>We will learn what time management is and strategize how we use our time to accomplish our goals.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3875" y="8648700"/>
            <a:ext cx="11239500" cy="160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5"/>
              </a:lnSpc>
            </a:pPr>
            <a:r>
              <a:rPr lang="en-US" sz="265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M 5. Self-confidence in the ability to succeed.</a:t>
            </a:r>
          </a:p>
          <a:p>
            <a:pPr algn="l">
              <a:lnSpc>
                <a:spcPts val="3185"/>
              </a:lnSpc>
            </a:pPr>
            <a:r>
              <a:rPr lang="en-US" sz="265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B-LS 3. Time Management, organizational and study skills. </a:t>
            </a:r>
          </a:p>
          <a:p>
            <a:pPr algn="l">
              <a:lnSpc>
                <a:spcPts val="3185"/>
              </a:lnSpc>
            </a:pPr>
            <a:r>
              <a:rPr lang="en-US" sz="265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B-SMS-3. Perseverance to achieve long- and short-term goals. </a:t>
            </a:r>
          </a:p>
          <a:p>
            <a:pPr algn="l">
              <a:lnSpc>
                <a:spcPts val="318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14510" y="-314449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10800000">
            <a:off x="5606998" y="-767240"/>
            <a:ext cx="13090359" cy="11821480"/>
          </a:xfrm>
          <a:custGeom>
            <a:avLst/>
            <a:gdLst/>
            <a:ahLst/>
            <a:cxnLst/>
            <a:rect r="r" b="b" t="t" l="l"/>
            <a:pathLst>
              <a:path h="11821480" w="13090359">
                <a:moveTo>
                  <a:pt x="0" y="0"/>
                </a:moveTo>
                <a:lnTo>
                  <a:pt x="13090358" y="0"/>
                </a:lnTo>
                <a:lnTo>
                  <a:pt x="13090358" y="11821480"/>
                </a:lnTo>
                <a:lnTo>
                  <a:pt x="0" y="11821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152" r="0" b="-715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824109" y="3876199"/>
            <a:ext cx="9435191" cy="275030"/>
            <a:chOff x="0" y="0"/>
            <a:chExt cx="12242800" cy="3568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3491" y="50914"/>
              <a:ext cx="12135571" cy="253366"/>
            </a:xfrm>
            <a:custGeom>
              <a:avLst/>
              <a:gdLst/>
              <a:ahLst/>
              <a:cxnLst/>
              <a:rect r="r" b="b" t="t" l="l"/>
              <a:pathLst>
                <a:path h="253366" w="12135571">
                  <a:moveTo>
                    <a:pt x="20398" y="36594"/>
                  </a:moveTo>
                  <a:cubicBezTo>
                    <a:pt x="2547416" y="-1691"/>
                    <a:pt x="4121931" y="-4425"/>
                    <a:pt x="4856795" y="3779"/>
                  </a:cubicBezTo>
                  <a:cubicBezTo>
                    <a:pt x="5243706" y="7881"/>
                    <a:pt x="5431789" y="13350"/>
                    <a:pt x="5742124" y="24288"/>
                  </a:cubicBezTo>
                  <a:cubicBezTo>
                    <a:pt x="6084702" y="36594"/>
                    <a:pt x="6433997" y="68043"/>
                    <a:pt x="6822253" y="77614"/>
                  </a:cubicBezTo>
                  <a:cubicBezTo>
                    <a:pt x="7274993" y="88552"/>
                    <a:pt x="7835209" y="69410"/>
                    <a:pt x="8291979" y="80349"/>
                  </a:cubicBezTo>
                  <a:cubicBezTo>
                    <a:pt x="8690983" y="89920"/>
                    <a:pt x="9025500" y="120001"/>
                    <a:pt x="9411068" y="132307"/>
                  </a:cubicBezTo>
                  <a:cubicBezTo>
                    <a:pt x="9823505" y="145980"/>
                    <a:pt x="10352823" y="141878"/>
                    <a:pt x="10692714" y="155551"/>
                  </a:cubicBezTo>
                  <a:cubicBezTo>
                    <a:pt x="10917069" y="163755"/>
                    <a:pt x="11055443" y="182897"/>
                    <a:pt x="11251586" y="188367"/>
                  </a:cubicBezTo>
                  <a:cubicBezTo>
                    <a:pt x="11469223" y="195203"/>
                    <a:pt x="11784933" y="180163"/>
                    <a:pt x="11939429" y="189734"/>
                  </a:cubicBezTo>
                  <a:cubicBezTo>
                    <a:pt x="12018692" y="193836"/>
                    <a:pt x="12091237" y="193836"/>
                    <a:pt x="12118106" y="210244"/>
                  </a:cubicBezTo>
                  <a:cubicBezTo>
                    <a:pt x="12128854" y="217080"/>
                    <a:pt x="12135571" y="228019"/>
                    <a:pt x="12135571" y="234855"/>
                  </a:cubicBezTo>
                  <a:cubicBezTo>
                    <a:pt x="12135571" y="240325"/>
                    <a:pt x="12128854" y="248529"/>
                    <a:pt x="12123480" y="249896"/>
                  </a:cubicBezTo>
                  <a:cubicBezTo>
                    <a:pt x="12116763" y="252631"/>
                    <a:pt x="12103329" y="248529"/>
                    <a:pt x="12099299" y="244427"/>
                  </a:cubicBezTo>
                  <a:cubicBezTo>
                    <a:pt x="12095267" y="240325"/>
                    <a:pt x="12093925" y="230754"/>
                    <a:pt x="12096612" y="225284"/>
                  </a:cubicBezTo>
                  <a:cubicBezTo>
                    <a:pt x="12099299" y="219815"/>
                    <a:pt x="12108702" y="210244"/>
                    <a:pt x="12115420" y="210244"/>
                  </a:cubicBezTo>
                  <a:cubicBezTo>
                    <a:pt x="12122136" y="210244"/>
                    <a:pt x="12135571" y="225284"/>
                    <a:pt x="12135571" y="232121"/>
                  </a:cubicBezTo>
                  <a:cubicBezTo>
                    <a:pt x="12135571" y="238957"/>
                    <a:pt x="12124824" y="247161"/>
                    <a:pt x="12112733" y="251263"/>
                  </a:cubicBezTo>
                  <a:cubicBezTo>
                    <a:pt x="12083177" y="260835"/>
                    <a:pt x="12016005" y="234855"/>
                    <a:pt x="11938086" y="230754"/>
                  </a:cubicBezTo>
                  <a:cubicBezTo>
                    <a:pt x="11784933" y="221182"/>
                    <a:pt x="11467880" y="236223"/>
                    <a:pt x="11250242" y="229386"/>
                  </a:cubicBezTo>
                  <a:cubicBezTo>
                    <a:pt x="11054099" y="223917"/>
                    <a:pt x="10917069" y="204774"/>
                    <a:pt x="10692714" y="196571"/>
                  </a:cubicBezTo>
                  <a:cubicBezTo>
                    <a:pt x="10352823" y="182897"/>
                    <a:pt x="9822161" y="186999"/>
                    <a:pt x="9409725" y="173326"/>
                  </a:cubicBezTo>
                  <a:cubicBezTo>
                    <a:pt x="9024156" y="161020"/>
                    <a:pt x="8689639" y="130939"/>
                    <a:pt x="8291979" y="121368"/>
                  </a:cubicBezTo>
                  <a:cubicBezTo>
                    <a:pt x="7835209" y="110430"/>
                    <a:pt x="7274993" y="129572"/>
                    <a:pt x="6822253" y="118633"/>
                  </a:cubicBezTo>
                  <a:cubicBezTo>
                    <a:pt x="6433998" y="109062"/>
                    <a:pt x="6084702" y="77614"/>
                    <a:pt x="5742124" y="65308"/>
                  </a:cubicBezTo>
                  <a:cubicBezTo>
                    <a:pt x="5431789" y="54369"/>
                    <a:pt x="5243707" y="48900"/>
                    <a:pt x="4856795" y="44798"/>
                  </a:cubicBezTo>
                  <a:cubicBezTo>
                    <a:pt x="4121931" y="36594"/>
                    <a:pt x="2548759" y="39329"/>
                    <a:pt x="1658056" y="47533"/>
                  </a:cubicBezTo>
                  <a:cubicBezTo>
                    <a:pt x="1019920" y="53002"/>
                    <a:pt x="111753" y="129572"/>
                    <a:pt x="15025" y="77614"/>
                  </a:cubicBezTo>
                  <a:cubicBezTo>
                    <a:pt x="2934" y="70777"/>
                    <a:pt x="-1097" y="61206"/>
                    <a:pt x="247" y="54369"/>
                  </a:cubicBezTo>
                  <a:cubicBezTo>
                    <a:pt x="1590" y="47533"/>
                    <a:pt x="20398" y="36594"/>
                    <a:pt x="20398" y="36594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-10800000">
            <a:off x="7824109" y="5271782"/>
            <a:ext cx="9182100" cy="248603"/>
            <a:chOff x="0" y="0"/>
            <a:chExt cx="12242800" cy="3314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3491" y="47290"/>
              <a:ext cx="12135571" cy="235333"/>
            </a:xfrm>
            <a:custGeom>
              <a:avLst/>
              <a:gdLst/>
              <a:ahLst/>
              <a:cxnLst/>
              <a:rect r="r" b="b" t="t" l="l"/>
              <a:pathLst>
                <a:path h="235333" w="12135571">
                  <a:moveTo>
                    <a:pt x="20398" y="33990"/>
                  </a:moveTo>
                  <a:cubicBezTo>
                    <a:pt x="2547416" y="-1570"/>
                    <a:pt x="4121931" y="-4110"/>
                    <a:pt x="4856795" y="3510"/>
                  </a:cubicBezTo>
                  <a:cubicBezTo>
                    <a:pt x="5243706" y="7320"/>
                    <a:pt x="5431789" y="12400"/>
                    <a:pt x="5742124" y="22560"/>
                  </a:cubicBezTo>
                  <a:cubicBezTo>
                    <a:pt x="6084702" y="33990"/>
                    <a:pt x="6433997" y="63200"/>
                    <a:pt x="6822253" y="72090"/>
                  </a:cubicBezTo>
                  <a:cubicBezTo>
                    <a:pt x="7274993" y="82250"/>
                    <a:pt x="7835209" y="64470"/>
                    <a:pt x="8291979" y="74630"/>
                  </a:cubicBezTo>
                  <a:cubicBezTo>
                    <a:pt x="8690983" y="83520"/>
                    <a:pt x="9025500" y="111460"/>
                    <a:pt x="9411068" y="122890"/>
                  </a:cubicBezTo>
                  <a:cubicBezTo>
                    <a:pt x="9823505" y="135590"/>
                    <a:pt x="10352823" y="131780"/>
                    <a:pt x="10692714" y="144480"/>
                  </a:cubicBezTo>
                  <a:cubicBezTo>
                    <a:pt x="10917069" y="152100"/>
                    <a:pt x="11055443" y="169880"/>
                    <a:pt x="11251586" y="174960"/>
                  </a:cubicBezTo>
                  <a:cubicBezTo>
                    <a:pt x="11469223" y="181310"/>
                    <a:pt x="11784933" y="167340"/>
                    <a:pt x="11939429" y="176230"/>
                  </a:cubicBezTo>
                  <a:cubicBezTo>
                    <a:pt x="12018692" y="180040"/>
                    <a:pt x="12091237" y="180040"/>
                    <a:pt x="12118106" y="195280"/>
                  </a:cubicBezTo>
                  <a:cubicBezTo>
                    <a:pt x="12128854" y="201630"/>
                    <a:pt x="12135571" y="211790"/>
                    <a:pt x="12135571" y="218140"/>
                  </a:cubicBezTo>
                  <a:cubicBezTo>
                    <a:pt x="12135571" y="223220"/>
                    <a:pt x="12128854" y="230840"/>
                    <a:pt x="12123480" y="232110"/>
                  </a:cubicBezTo>
                  <a:cubicBezTo>
                    <a:pt x="12116763" y="234650"/>
                    <a:pt x="12103329" y="230840"/>
                    <a:pt x="12099299" y="227030"/>
                  </a:cubicBezTo>
                  <a:cubicBezTo>
                    <a:pt x="12095267" y="223220"/>
                    <a:pt x="12093925" y="214330"/>
                    <a:pt x="12096612" y="209250"/>
                  </a:cubicBezTo>
                  <a:cubicBezTo>
                    <a:pt x="12099299" y="204170"/>
                    <a:pt x="12108702" y="195280"/>
                    <a:pt x="12115420" y="195280"/>
                  </a:cubicBezTo>
                  <a:cubicBezTo>
                    <a:pt x="12122136" y="195280"/>
                    <a:pt x="12135571" y="209250"/>
                    <a:pt x="12135571" y="215600"/>
                  </a:cubicBezTo>
                  <a:cubicBezTo>
                    <a:pt x="12135571" y="221950"/>
                    <a:pt x="12124824" y="229570"/>
                    <a:pt x="12112733" y="233380"/>
                  </a:cubicBezTo>
                  <a:cubicBezTo>
                    <a:pt x="12083177" y="242270"/>
                    <a:pt x="12016005" y="218140"/>
                    <a:pt x="11938086" y="214330"/>
                  </a:cubicBezTo>
                  <a:cubicBezTo>
                    <a:pt x="11784933" y="205440"/>
                    <a:pt x="11467880" y="219410"/>
                    <a:pt x="11250242" y="213060"/>
                  </a:cubicBezTo>
                  <a:cubicBezTo>
                    <a:pt x="11054099" y="207980"/>
                    <a:pt x="10917069" y="190200"/>
                    <a:pt x="10692714" y="182580"/>
                  </a:cubicBezTo>
                  <a:cubicBezTo>
                    <a:pt x="10352823" y="169880"/>
                    <a:pt x="9822161" y="173690"/>
                    <a:pt x="9409725" y="160990"/>
                  </a:cubicBezTo>
                  <a:cubicBezTo>
                    <a:pt x="9024156" y="149560"/>
                    <a:pt x="8689639" y="121620"/>
                    <a:pt x="8291979" y="112730"/>
                  </a:cubicBezTo>
                  <a:cubicBezTo>
                    <a:pt x="7835209" y="102570"/>
                    <a:pt x="7274993" y="120350"/>
                    <a:pt x="6822253" y="110190"/>
                  </a:cubicBezTo>
                  <a:cubicBezTo>
                    <a:pt x="6433998" y="101300"/>
                    <a:pt x="6084702" y="72090"/>
                    <a:pt x="5742124" y="60660"/>
                  </a:cubicBezTo>
                  <a:cubicBezTo>
                    <a:pt x="5431789" y="50500"/>
                    <a:pt x="5243707" y="45420"/>
                    <a:pt x="4856795" y="41610"/>
                  </a:cubicBezTo>
                  <a:cubicBezTo>
                    <a:pt x="4121931" y="33990"/>
                    <a:pt x="2548759" y="36530"/>
                    <a:pt x="1658056" y="44150"/>
                  </a:cubicBezTo>
                  <a:cubicBezTo>
                    <a:pt x="1019920" y="49230"/>
                    <a:pt x="111753" y="120350"/>
                    <a:pt x="15025" y="72090"/>
                  </a:cubicBezTo>
                  <a:cubicBezTo>
                    <a:pt x="2934" y="65740"/>
                    <a:pt x="-1097" y="56850"/>
                    <a:pt x="247" y="50500"/>
                  </a:cubicBezTo>
                  <a:cubicBezTo>
                    <a:pt x="1590" y="44150"/>
                    <a:pt x="20398" y="33990"/>
                    <a:pt x="20398" y="33990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-7235434">
            <a:off x="16262955" y="-1870472"/>
            <a:ext cx="1491615" cy="4114800"/>
          </a:xfrm>
          <a:custGeom>
            <a:avLst/>
            <a:gdLst/>
            <a:ahLst/>
            <a:cxnLst/>
            <a:rect r="r" b="b" t="t" l="l"/>
            <a:pathLst>
              <a:path h="4114800" w="1491615">
                <a:moveTo>
                  <a:pt x="0" y="0"/>
                </a:moveTo>
                <a:lnTo>
                  <a:pt x="1491615" y="0"/>
                </a:lnTo>
                <a:lnTo>
                  <a:pt x="1491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028700" y="6164656"/>
            <a:ext cx="4578298" cy="803437"/>
            <a:chOff x="0" y="0"/>
            <a:chExt cx="4942840" cy="86741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608" y="34715"/>
              <a:ext cx="4843616" cy="782530"/>
            </a:xfrm>
            <a:custGeom>
              <a:avLst/>
              <a:gdLst/>
              <a:ahLst/>
              <a:cxnLst/>
              <a:rect r="r" b="b" t="t" l="l"/>
              <a:pathLst>
                <a:path h="782530" w="4843616">
                  <a:moveTo>
                    <a:pt x="19242" y="247225"/>
                  </a:moveTo>
                  <a:cubicBezTo>
                    <a:pt x="590742" y="234525"/>
                    <a:pt x="898082" y="181185"/>
                    <a:pt x="1271462" y="150705"/>
                  </a:cubicBezTo>
                  <a:cubicBezTo>
                    <a:pt x="1863282" y="102445"/>
                    <a:pt x="2937702" y="33865"/>
                    <a:pt x="3568892" y="16085"/>
                  </a:cubicBezTo>
                  <a:cubicBezTo>
                    <a:pt x="4012122" y="3385"/>
                    <a:pt x="4517582" y="-14395"/>
                    <a:pt x="4699192" y="19895"/>
                  </a:cubicBezTo>
                  <a:cubicBezTo>
                    <a:pt x="4760152" y="31325"/>
                    <a:pt x="4795712" y="51645"/>
                    <a:pt x="4816032" y="65615"/>
                  </a:cubicBezTo>
                  <a:cubicBezTo>
                    <a:pt x="4824922" y="71965"/>
                    <a:pt x="4828732" y="74505"/>
                    <a:pt x="4832542" y="83395"/>
                  </a:cubicBezTo>
                  <a:cubicBezTo>
                    <a:pt x="4838892" y="96095"/>
                    <a:pt x="4847782" y="122765"/>
                    <a:pt x="4841432" y="140545"/>
                  </a:cubicBezTo>
                  <a:cubicBezTo>
                    <a:pt x="4833812" y="163405"/>
                    <a:pt x="4804602" y="184995"/>
                    <a:pt x="4774122" y="201505"/>
                  </a:cubicBezTo>
                  <a:cubicBezTo>
                    <a:pt x="4732212" y="224365"/>
                    <a:pt x="4680142" y="237065"/>
                    <a:pt x="4605212" y="251035"/>
                  </a:cubicBezTo>
                  <a:cubicBezTo>
                    <a:pt x="4462972" y="277705"/>
                    <a:pt x="4156902" y="284055"/>
                    <a:pt x="3975292" y="308185"/>
                  </a:cubicBezTo>
                  <a:cubicBezTo>
                    <a:pt x="3834322" y="327235"/>
                    <a:pt x="3736532" y="342475"/>
                    <a:pt x="3603182" y="375495"/>
                  </a:cubicBezTo>
                  <a:cubicBezTo>
                    <a:pt x="3441892" y="414865"/>
                    <a:pt x="3214562" y="488525"/>
                    <a:pt x="3079942" y="541865"/>
                  </a:cubicBezTo>
                  <a:cubicBezTo>
                    <a:pt x="2992312" y="576155"/>
                    <a:pt x="2909762" y="609175"/>
                    <a:pt x="2866582" y="642195"/>
                  </a:cubicBezTo>
                  <a:cubicBezTo>
                    <a:pt x="2843722" y="659975"/>
                    <a:pt x="2824672" y="680295"/>
                    <a:pt x="2820862" y="694265"/>
                  </a:cubicBezTo>
                  <a:cubicBezTo>
                    <a:pt x="2818322" y="701885"/>
                    <a:pt x="2819592" y="709505"/>
                    <a:pt x="2825942" y="715855"/>
                  </a:cubicBezTo>
                  <a:cubicBezTo>
                    <a:pt x="2841182" y="729825"/>
                    <a:pt x="2902142" y="733635"/>
                    <a:pt x="2945322" y="738715"/>
                  </a:cubicBezTo>
                  <a:cubicBezTo>
                    <a:pt x="2994852" y="743795"/>
                    <a:pt x="3036762" y="746335"/>
                    <a:pt x="3106612" y="743795"/>
                  </a:cubicBezTo>
                  <a:cubicBezTo>
                    <a:pt x="3236152" y="738715"/>
                    <a:pt x="3519362" y="691725"/>
                    <a:pt x="3664142" y="681565"/>
                  </a:cubicBezTo>
                  <a:cubicBezTo>
                    <a:pt x="3755582" y="675215"/>
                    <a:pt x="3819082" y="675215"/>
                    <a:pt x="3890202" y="675215"/>
                  </a:cubicBezTo>
                  <a:cubicBezTo>
                    <a:pt x="3952432" y="675215"/>
                    <a:pt x="4038792" y="668865"/>
                    <a:pt x="4065462" y="682835"/>
                  </a:cubicBezTo>
                  <a:cubicBezTo>
                    <a:pt x="4076892" y="687915"/>
                    <a:pt x="4083242" y="698075"/>
                    <a:pt x="4083242" y="704425"/>
                  </a:cubicBezTo>
                  <a:cubicBezTo>
                    <a:pt x="4083242" y="709505"/>
                    <a:pt x="4076892" y="718395"/>
                    <a:pt x="4071812" y="719665"/>
                  </a:cubicBezTo>
                  <a:cubicBezTo>
                    <a:pt x="4065462" y="720935"/>
                    <a:pt x="4046412" y="710775"/>
                    <a:pt x="4045142" y="704425"/>
                  </a:cubicBezTo>
                  <a:cubicBezTo>
                    <a:pt x="4043872" y="698075"/>
                    <a:pt x="4056572" y="682835"/>
                    <a:pt x="4062922" y="682835"/>
                  </a:cubicBezTo>
                  <a:cubicBezTo>
                    <a:pt x="4069272" y="682835"/>
                    <a:pt x="4083242" y="696805"/>
                    <a:pt x="4083242" y="703155"/>
                  </a:cubicBezTo>
                  <a:cubicBezTo>
                    <a:pt x="4083242" y="709505"/>
                    <a:pt x="4078162" y="715855"/>
                    <a:pt x="4068002" y="720935"/>
                  </a:cubicBezTo>
                  <a:cubicBezTo>
                    <a:pt x="4024822" y="739985"/>
                    <a:pt x="3812732" y="712045"/>
                    <a:pt x="3667952" y="719665"/>
                  </a:cubicBezTo>
                  <a:cubicBezTo>
                    <a:pt x="3496502" y="728555"/>
                    <a:pt x="3253932" y="778085"/>
                    <a:pt x="3105342" y="781895"/>
                  </a:cubicBezTo>
                  <a:cubicBezTo>
                    <a:pt x="3008822" y="784435"/>
                    <a:pt x="2919922" y="779355"/>
                    <a:pt x="2865312" y="766655"/>
                  </a:cubicBezTo>
                  <a:cubicBezTo>
                    <a:pt x="2836102" y="760305"/>
                    <a:pt x="2813242" y="752685"/>
                    <a:pt x="2799272" y="739985"/>
                  </a:cubicBezTo>
                  <a:cubicBezTo>
                    <a:pt x="2789112" y="731095"/>
                    <a:pt x="2781492" y="718395"/>
                    <a:pt x="2780222" y="706965"/>
                  </a:cubicBezTo>
                  <a:cubicBezTo>
                    <a:pt x="2778952" y="696805"/>
                    <a:pt x="2781492" y="685375"/>
                    <a:pt x="2787842" y="673945"/>
                  </a:cubicBezTo>
                  <a:cubicBezTo>
                    <a:pt x="2798002" y="654895"/>
                    <a:pt x="2825942" y="626955"/>
                    <a:pt x="2847532" y="610445"/>
                  </a:cubicBezTo>
                  <a:cubicBezTo>
                    <a:pt x="2866582" y="595205"/>
                    <a:pt x="2878012" y="588855"/>
                    <a:pt x="2909762" y="573615"/>
                  </a:cubicBezTo>
                  <a:cubicBezTo>
                    <a:pt x="2994852" y="532975"/>
                    <a:pt x="3252662" y="437725"/>
                    <a:pt x="3397442" y="392005"/>
                  </a:cubicBezTo>
                  <a:cubicBezTo>
                    <a:pt x="3511742" y="356445"/>
                    <a:pt x="3608262" y="331045"/>
                    <a:pt x="3708592" y="310725"/>
                  </a:cubicBezTo>
                  <a:cubicBezTo>
                    <a:pt x="3800032" y="291675"/>
                    <a:pt x="3872422" y="281515"/>
                    <a:pt x="3972752" y="270085"/>
                  </a:cubicBezTo>
                  <a:cubicBezTo>
                    <a:pt x="4102292" y="256115"/>
                    <a:pt x="4292792" y="253575"/>
                    <a:pt x="4421062" y="238335"/>
                  </a:cubicBezTo>
                  <a:cubicBezTo>
                    <a:pt x="4518852" y="226905"/>
                    <a:pt x="4615372" y="211665"/>
                    <a:pt x="4676332" y="196425"/>
                  </a:cubicBezTo>
                  <a:cubicBezTo>
                    <a:pt x="4710622" y="187535"/>
                    <a:pt x="4734752" y="179915"/>
                    <a:pt x="4755072" y="169755"/>
                  </a:cubicBezTo>
                  <a:cubicBezTo>
                    <a:pt x="4770312" y="162135"/>
                    <a:pt x="4784282" y="155785"/>
                    <a:pt x="4791902" y="146895"/>
                  </a:cubicBezTo>
                  <a:cubicBezTo>
                    <a:pt x="4798252" y="139275"/>
                    <a:pt x="4804602" y="130385"/>
                    <a:pt x="4803332" y="121495"/>
                  </a:cubicBezTo>
                  <a:cubicBezTo>
                    <a:pt x="4802062" y="110065"/>
                    <a:pt x="4788092" y="92285"/>
                    <a:pt x="4774122" y="82125"/>
                  </a:cubicBezTo>
                  <a:cubicBezTo>
                    <a:pt x="4755072" y="69425"/>
                    <a:pt x="4737292" y="64345"/>
                    <a:pt x="4695382" y="57995"/>
                  </a:cubicBezTo>
                  <a:cubicBezTo>
                    <a:pt x="4539172" y="33865"/>
                    <a:pt x="3935922" y="45295"/>
                    <a:pt x="3570162" y="54185"/>
                  </a:cubicBezTo>
                  <a:cubicBezTo>
                    <a:pt x="3219642" y="61805"/>
                    <a:pt x="2904682" y="84665"/>
                    <a:pt x="2544002" y="104985"/>
                  </a:cubicBezTo>
                  <a:cubicBezTo>
                    <a:pt x="2143952" y="127845"/>
                    <a:pt x="1663892" y="155785"/>
                    <a:pt x="1275272" y="188805"/>
                  </a:cubicBezTo>
                  <a:cubicBezTo>
                    <a:pt x="945072" y="216745"/>
                    <a:pt x="592012" y="272625"/>
                    <a:pt x="359602" y="285325"/>
                  </a:cubicBezTo>
                  <a:cubicBezTo>
                    <a:pt x="217362" y="292945"/>
                    <a:pt x="52262" y="305645"/>
                    <a:pt x="14162" y="285325"/>
                  </a:cubicBezTo>
                  <a:cubicBezTo>
                    <a:pt x="4002" y="280245"/>
                    <a:pt x="-1078" y="270085"/>
                    <a:pt x="192" y="263735"/>
                  </a:cubicBezTo>
                  <a:cubicBezTo>
                    <a:pt x="1462" y="257385"/>
                    <a:pt x="19242" y="247225"/>
                    <a:pt x="19242" y="247225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-10800000">
            <a:off x="7824109" y="7406335"/>
            <a:ext cx="9182100" cy="248603"/>
            <a:chOff x="0" y="0"/>
            <a:chExt cx="12242800" cy="33147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3491" y="47290"/>
              <a:ext cx="12135571" cy="235333"/>
            </a:xfrm>
            <a:custGeom>
              <a:avLst/>
              <a:gdLst/>
              <a:ahLst/>
              <a:cxnLst/>
              <a:rect r="r" b="b" t="t" l="l"/>
              <a:pathLst>
                <a:path h="235333" w="12135571">
                  <a:moveTo>
                    <a:pt x="20398" y="33990"/>
                  </a:moveTo>
                  <a:cubicBezTo>
                    <a:pt x="2547416" y="-1570"/>
                    <a:pt x="4121931" y="-4110"/>
                    <a:pt x="4856795" y="3510"/>
                  </a:cubicBezTo>
                  <a:cubicBezTo>
                    <a:pt x="5243706" y="7320"/>
                    <a:pt x="5431789" y="12400"/>
                    <a:pt x="5742124" y="22560"/>
                  </a:cubicBezTo>
                  <a:cubicBezTo>
                    <a:pt x="6084702" y="33990"/>
                    <a:pt x="6433997" y="63200"/>
                    <a:pt x="6822253" y="72090"/>
                  </a:cubicBezTo>
                  <a:cubicBezTo>
                    <a:pt x="7274993" y="82250"/>
                    <a:pt x="7835209" y="64470"/>
                    <a:pt x="8291979" y="74630"/>
                  </a:cubicBezTo>
                  <a:cubicBezTo>
                    <a:pt x="8690983" y="83520"/>
                    <a:pt x="9025500" y="111460"/>
                    <a:pt x="9411068" y="122890"/>
                  </a:cubicBezTo>
                  <a:cubicBezTo>
                    <a:pt x="9823505" y="135590"/>
                    <a:pt x="10352823" y="131780"/>
                    <a:pt x="10692714" y="144480"/>
                  </a:cubicBezTo>
                  <a:cubicBezTo>
                    <a:pt x="10917069" y="152100"/>
                    <a:pt x="11055443" y="169880"/>
                    <a:pt x="11251586" y="174960"/>
                  </a:cubicBezTo>
                  <a:cubicBezTo>
                    <a:pt x="11469223" y="181310"/>
                    <a:pt x="11784933" y="167340"/>
                    <a:pt x="11939429" y="176230"/>
                  </a:cubicBezTo>
                  <a:cubicBezTo>
                    <a:pt x="12018692" y="180040"/>
                    <a:pt x="12091237" y="180040"/>
                    <a:pt x="12118106" y="195280"/>
                  </a:cubicBezTo>
                  <a:cubicBezTo>
                    <a:pt x="12128854" y="201630"/>
                    <a:pt x="12135571" y="211790"/>
                    <a:pt x="12135571" y="218140"/>
                  </a:cubicBezTo>
                  <a:cubicBezTo>
                    <a:pt x="12135571" y="223220"/>
                    <a:pt x="12128854" y="230840"/>
                    <a:pt x="12123480" y="232110"/>
                  </a:cubicBezTo>
                  <a:cubicBezTo>
                    <a:pt x="12116763" y="234650"/>
                    <a:pt x="12103329" y="230840"/>
                    <a:pt x="12099299" y="227030"/>
                  </a:cubicBezTo>
                  <a:cubicBezTo>
                    <a:pt x="12095267" y="223220"/>
                    <a:pt x="12093925" y="214330"/>
                    <a:pt x="12096612" y="209250"/>
                  </a:cubicBezTo>
                  <a:cubicBezTo>
                    <a:pt x="12099299" y="204170"/>
                    <a:pt x="12108702" y="195280"/>
                    <a:pt x="12115420" y="195280"/>
                  </a:cubicBezTo>
                  <a:cubicBezTo>
                    <a:pt x="12122136" y="195280"/>
                    <a:pt x="12135571" y="209250"/>
                    <a:pt x="12135571" y="215600"/>
                  </a:cubicBezTo>
                  <a:cubicBezTo>
                    <a:pt x="12135571" y="221950"/>
                    <a:pt x="12124824" y="229570"/>
                    <a:pt x="12112733" y="233380"/>
                  </a:cubicBezTo>
                  <a:cubicBezTo>
                    <a:pt x="12083177" y="242270"/>
                    <a:pt x="12016005" y="218140"/>
                    <a:pt x="11938086" y="214330"/>
                  </a:cubicBezTo>
                  <a:cubicBezTo>
                    <a:pt x="11784933" y="205440"/>
                    <a:pt x="11467880" y="219410"/>
                    <a:pt x="11250242" y="213060"/>
                  </a:cubicBezTo>
                  <a:cubicBezTo>
                    <a:pt x="11054099" y="207980"/>
                    <a:pt x="10917069" y="190200"/>
                    <a:pt x="10692714" y="182580"/>
                  </a:cubicBezTo>
                  <a:cubicBezTo>
                    <a:pt x="10352823" y="169880"/>
                    <a:pt x="9822161" y="173690"/>
                    <a:pt x="9409725" y="160990"/>
                  </a:cubicBezTo>
                  <a:cubicBezTo>
                    <a:pt x="9024156" y="149560"/>
                    <a:pt x="8689639" y="121620"/>
                    <a:pt x="8291979" y="112730"/>
                  </a:cubicBezTo>
                  <a:cubicBezTo>
                    <a:pt x="7835209" y="102570"/>
                    <a:pt x="7274993" y="120350"/>
                    <a:pt x="6822253" y="110190"/>
                  </a:cubicBezTo>
                  <a:cubicBezTo>
                    <a:pt x="6433998" y="101300"/>
                    <a:pt x="6084702" y="72090"/>
                    <a:pt x="5742124" y="60660"/>
                  </a:cubicBezTo>
                  <a:cubicBezTo>
                    <a:pt x="5431789" y="50500"/>
                    <a:pt x="5243707" y="45420"/>
                    <a:pt x="4856795" y="41610"/>
                  </a:cubicBezTo>
                  <a:cubicBezTo>
                    <a:pt x="4121931" y="33990"/>
                    <a:pt x="2548759" y="36530"/>
                    <a:pt x="1658056" y="44150"/>
                  </a:cubicBezTo>
                  <a:cubicBezTo>
                    <a:pt x="1019920" y="49230"/>
                    <a:pt x="111753" y="120350"/>
                    <a:pt x="15025" y="72090"/>
                  </a:cubicBezTo>
                  <a:cubicBezTo>
                    <a:pt x="2934" y="65740"/>
                    <a:pt x="-1097" y="56850"/>
                    <a:pt x="247" y="50500"/>
                  </a:cubicBezTo>
                  <a:cubicBezTo>
                    <a:pt x="1590" y="44150"/>
                    <a:pt x="20398" y="33990"/>
                    <a:pt x="20398" y="33990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217633" y="694372"/>
            <a:ext cx="4200431" cy="3181826"/>
          </a:xfrm>
          <a:custGeom>
            <a:avLst/>
            <a:gdLst/>
            <a:ahLst/>
            <a:cxnLst/>
            <a:rect r="r" b="b" t="t" l="l"/>
            <a:pathLst>
              <a:path h="3181826" w="4200431">
                <a:moveTo>
                  <a:pt x="0" y="0"/>
                </a:moveTo>
                <a:lnTo>
                  <a:pt x="4200431" y="0"/>
                </a:lnTo>
                <a:lnTo>
                  <a:pt x="4200431" y="3181827"/>
                </a:lnTo>
                <a:lnTo>
                  <a:pt x="0" y="3181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4470841">
            <a:off x="16407456" y="7435103"/>
            <a:ext cx="1491615" cy="4114800"/>
          </a:xfrm>
          <a:custGeom>
            <a:avLst/>
            <a:gdLst/>
            <a:ahLst/>
            <a:cxnLst/>
            <a:rect r="r" b="b" t="t" l="l"/>
            <a:pathLst>
              <a:path h="4114800" w="1491615">
                <a:moveTo>
                  <a:pt x="0" y="0"/>
                </a:moveTo>
                <a:lnTo>
                  <a:pt x="1491615" y="0"/>
                </a:lnTo>
                <a:lnTo>
                  <a:pt x="1491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71512" y="4195763"/>
            <a:ext cx="6411860" cy="2009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20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is Time Management?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420368" y="4309757"/>
            <a:ext cx="10160891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26483" indent="-513242" lvl="1">
              <a:lnSpc>
                <a:spcPts val="5705"/>
              </a:lnSpc>
              <a:buFont typeface="Arial"/>
              <a:buChar char="•"/>
            </a:pPr>
            <a:r>
              <a:rPr lang="en-US" sz="475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Planning </a:t>
            </a:r>
            <a:r>
              <a:rPr lang="en-US" sz="475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out our day/tasks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420368" y="5739460"/>
            <a:ext cx="10575856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26483" indent="-513242" lvl="1">
              <a:lnSpc>
                <a:spcPts val="5705"/>
              </a:lnSpc>
              <a:buFont typeface="Arial"/>
              <a:buChar char="•"/>
            </a:pPr>
            <a:r>
              <a:rPr lang="en-US" sz="475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Prioritizing what</a:t>
            </a:r>
            <a:r>
              <a:rPr lang="en-US" sz="475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gets finished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420368" y="7852966"/>
            <a:ext cx="9989582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26483" indent="-513242" lvl="1">
              <a:lnSpc>
                <a:spcPts val="5705"/>
              </a:lnSpc>
              <a:buFont typeface="Arial"/>
              <a:buChar char="•"/>
            </a:pPr>
            <a:r>
              <a:rPr lang="en-US" sz="4754">
                <a:solidFill>
                  <a:srgbClr val="040404"/>
                </a:solidFill>
                <a:latin typeface="Special Elite"/>
                <a:ea typeface="Special Elite"/>
                <a:cs typeface="Special Elite"/>
                <a:sym typeface="Special Elite"/>
              </a:rPr>
              <a:t>Working </a:t>
            </a:r>
            <a:r>
              <a:rPr lang="en-US" sz="4754" u="sng">
                <a:solidFill>
                  <a:srgbClr val="040404"/>
                </a:solidFill>
                <a:latin typeface="Special Elite"/>
                <a:ea typeface="Special Elite"/>
                <a:cs typeface="Special Elite"/>
                <a:sym typeface="Special Elite"/>
              </a:rPr>
              <a:t>smarter</a:t>
            </a:r>
            <a:r>
              <a:rPr lang="en-US" sz="4754">
                <a:solidFill>
                  <a:srgbClr val="040404"/>
                </a:solidFill>
                <a:latin typeface="Special Elite"/>
                <a:ea typeface="Special Elite"/>
                <a:cs typeface="Special Elite"/>
                <a:sym typeface="Special Elite"/>
              </a:rPr>
              <a:t>, not </a:t>
            </a:r>
            <a:r>
              <a:rPr lang="en-US" sz="4754" u="sng">
                <a:solidFill>
                  <a:srgbClr val="040404"/>
                </a:solidFill>
                <a:latin typeface="Special Elite"/>
                <a:ea typeface="Special Elite"/>
                <a:cs typeface="Special Elite"/>
                <a:sym typeface="Special Elite"/>
              </a:rPr>
              <a:t>harder</a:t>
            </a:r>
            <a:r>
              <a:rPr lang="en-US" sz="4754">
                <a:solidFill>
                  <a:srgbClr val="040404"/>
                </a:solidFill>
                <a:latin typeface="Special Elite"/>
                <a:ea typeface="Special Elite"/>
                <a:cs typeface="Special Elite"/>
                <a:sym typeface="Special Elite"/>
              </a:rPr>
              <a:t>!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420368" y="2247424"/>
            <a:ext cx="10160891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26483" indent="-513242" lvl="1">
              <a:lnSpc>
                <a:spcPts val="5705"/>
              </a:lnSpc>
              <a:buFont typeface="Arial"/>
              <a:buChar char="•"/>
            </a:pPr>
            <a:r>
              <a:rPr lang="en-US" sz="475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Helps understand our use of time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E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4344774">
            <a:off x="18370988" y="-2816828"/>
            <a:ext cx="4254403" cy="12140982"/>
          </a:xfrm>
          <a:custGeom>
            <a:avLst/>
            <a:gdLst/>
            <a:ahLst/>
            <a:cxnLst/>
            <a:rect r="r" b="b" t="t" l="l"/>
            <a:pathLst>
              <a:path h="12140982" w="4254403">
                <a:moveTo>
                  <a:pt x="0" y="12140982"/>
                </a:moveTo>
                <a:lnTo>
                  <a:pt x="4254403" y="12140982"/>
                </a:lnTo>
                <a:lnTo>
                  <a:pt x="4254403" y="0"/>
                </a:lnTo>
                <a:lnTo>
                  <a:pt x="0" y="0"/>
                </a:lnTo>
                <a:lnTo>
                  <a:pt x="0" y="12140982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10965">
            <a:off x="-2287054" y="-5723597"/>
            <a:ext cx="4574108" cy="11447195"/>
          </a:xfrm>
          <a:custGeom>
            <a:avLst/>
            <a:gdLst/>
            <a:ahLst/>
            <a:cxnLst/>
            <a:rect r="r" b="b" t="t" l="l"/>
            <a:pathLst>
              <a:path h="11447195" w="4574108">
                <a:moveTo>
                  <a:pt x="0" y="0"/>
                </a:moveTo>
                <a:lnTo>
                  <a:pt x="4574108" y="0"/>
                </a:lnTo>
                <a:lnTo>
                  <a:pt x="4574108" y="11447194"/>
                </a:lnTo>
                <a:lnTo>
                  <a:pt x="0" y="11447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10709" y="1520262"/>
            <a:ext cx="880667" cy="613727"/>
          </a:xfrm>
          <a:custGeom>
            <a:avLst/>
            <a:gdLst/>
            <a:ahLst/>
            <a:cxnLst/>
            <a:rect r="r" b="b" t="t" l="l"/>
            <a:pathLst>
              <a:path h="613727" w="880667">
                <a:moveTo>
                  <a:pt x="0" y="0"/>
                </a:moveTo>
                <a:lnTo>
                  <a:pt x="880667" y="0"/>
                </a:lnTo>
                <a:lnTo>
                  <a:pt x="880667" y="613727"/>
                </a:lnTo>
                <a:lnTo>
                  <a:pt x="0" y="613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77353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714474">
            <a:off x="8616515" y="1039783"/>
            <a:ext cx="880667" cy="469395"/>
          </a:xfrm>
          <a:custGeom>
            <a:avLst/>
            <a:gdLst/>
            <a:ahLst/>
            <a:cxnLst/>
            <a:rect r="r" b="b" t="t" l="l"/>
            <a:pathLst>
              <a:path h="469395" w="880667">
                <a:moveTo>
                  <a:pt x="0" y="0"/>
                </a:moveTo>
                <a:lnTo>
                  <a:pt x="880667" y="0"/>
                </a:lnTo>
                <a:lnTo>
                  <a:pt x="880667" y="469396"/>
                </a:lnTo>
                <a:lnTo>
                  <a:pt x="0" y="469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131886"/>
            </a:stretch>
          </a:blipFill>
        </p:spPr>
      </p:sp>
      <p:pic>
        <p:nvPicPr>
          <p:cNvPr name="Picture 6" id="6"/>
          <p:cNvPicPr>
            <a:picLocks noChangeAspect="true"/>
          </p:cNvPicPr>
          <p:nvPr>
            <a:videoFile r:link="rId9"/>
          </p:nvPr>
        </p:nvPicPr>
        <p:blipFill>
          <a:blip r:embed="rId8"/>
          <a:stretch>
            <a:fillRect/>
          </a:stretch>
        </p:blipFill>
        <p:spPr>
          <a:xfrm rot="0">
            <a:off x="3516307" y="2558595"/>
            <a:ext cx="1098137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>
            <a:hlinkClick r:id="rId5" tooltip="https://www.youtube.com/watch?v=OMcy0PD1jQc"/>
          </p:cNvPr>
          <p:cNvSpPr/>
          <p:nvPr/>
        </p:nvSpPr>
        <p:spPr>
          <a:xfrm flipH="false" flipV="false" rot="0">
            <a:off x="-767669" y="-767240"/>
            <a:ext cx="13090359" cy="11821480"/>
          </a:xfrm>
          <a:custGeom>
            <a:avLst/>
            <a:gdLst/>
            <a:ahLst/>
            <a:cxnLst/>
            <a:rect r="r" b="b" t="t" l="l"/>
            <a:pathLst>
              <a:path h="11821480" w="13090359">
                <a:moveTo>
                  <a:pt x="0" y="0"/>
                </a:moveTo>
                <a:lnTo>
                  <a:pt x="13090359" y="0"/>
                </a:lnTo>
                <a:lnTo>
                  <a:pt x="13090359" y="11821480"/>
                </a:lnTo>
                <a:lnTo>
                  <a:pt x="0" y="11821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152" r="0" b="-715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624523" y="7205437"/>
            <a:ext cx="1634777" cy="1672406"/>
          </a:xfrm>
          <a:custGeom>
            <a:avLst/>
            <a:gdLst/>
            <a:ahLst/>
            <a:cxnLst/>
            <a:rect r="r" b="b" t="t" l="l"/>
            <a:pathLst>
              <a:path h="1672406" w="1634777">
                <a:moveTo>
                  <a:pt x="0" y="0"/>
                </a:moveTo>
                <a:lnTo>
                  <a:pt x="1634777" y="0"/>
                </a:lnTo>
                <a:lnTo>
                  <a:pt x="1634777" y="1672406"/>
                </a:lnTo>
                <a:lnTo>
                  <a:pt x="0" y="1672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141679" y="2506489"/>
            <a:ext cx="4220243" cy="157589"/>
            <a:chOff x="0" y="0"/>
            <a:chExt cx="5101590" cy="1905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0016" y="49953"/>
              <a:ext cx="5001005" cy="91822"/>
            </a:xfrm>
            <a:custGeom>
              <a:avLst/>
              <a:gdLst/>
              <a:ahLst/>
              <a:cxnLst/>
              <a:rect r="r" b="b" t="t" l="l"/>
              <a:pathLst>
                <a:path h="91822" w="5001005">
                  <a:moveTo>
                    <a:pt x="24914" y="22437"/>
                  </a:moveTo>
                  <a:cubicBezTo>
                    <a:pt x="290344" y="63077"/>
                    <a:pt x="682774" y="55457"/>
                    <a:pt x="1001544" y="51647"/>
                  </a:cubicBezTo>
                  <a:cubicBezTo>
                    <a:pt x="1395244" y="46567"/>
                    <a:pt x="1857524" y="17357"/>
                    <a:pt x="2323614" y="8467"/>
                  </a:cubicBezTo>
                  <a:cubicBezTo>
                    <a:pt x="2844314" y="-1693"/>
                    <a:pt x="3502174" y="-423"/>
                    <a:pt x="3979694" y="847"/>
                  </a:cubicBezTo>
                  <a:cubicBezTo>
                    <a:pt x="4342914" y="2117"/>
                    <a:pt x="4815354" y="-1693"/>
                    <a:pt x="4937274" y="11007"/>
                  </a:cubicBezTo>
                  <a:cubicBezTo>
                    <a:pt x="4966484" y="13547"/>
                    <a:pt x="4980454" y="13547"/>
                    <a:pt x="4990614" y="21167"/>
                  </a:cubicBezTo>
                  <a:cubicBezTo>
                    <a:pt x="4996964" y="26247"/>
                    <a:pt x="5002044" y="35137"/>
                    <a:pt x="5000774" y="41487"/>
                  </a:cubicBezTo>
                  <a:cubicBezTo>
                    <a:pt x="4999504" y="47837"/>
                    <a:pt x="4989344" y="56727"/>
                    <a:pt x="4982994" y="57997"/>
                  </a:cubicBezTo>
                  <a:cubicBezTo>
                    <a:pt x="4977914" y="59267"/>
                    <a:pt x="4969024" y="55457"/>
                    <a:pt x="4966484" y="50377"/>
                  </a:cubicBezTo>
                  <a:cubicBezTo>
                    <a:pt x="4963944" y="44027"/>
                    <a:pt x="4970294" y="22437"/>
                    <a:pt x="4976644" y="19897"/>
                  </a:cubicBezTo>
                  <a:cubicBezTo>
                    <a:pt x="4981724" y="17357"/>
                    <a:pt x="4999504" y="27517"/>
                    <a:pt x="5000774" y="33867"/>
                  </a:cubicBezTo>
                  <a:cubicBezTo>
                    <a:pt x="5002044" y="40217"/>
                    <a:pt x="4998234" y="50377"/>
                    <a:pt x="4985534" y="56727"/>
                  </a:cubicBezTo>
                  <a:cubicBezTo>
                    <a:pt x="4911874" y="94827"/>
                    <a:pt x="4339104" y="41487"/>
                    <a:pt x="3979694" y="38947"/>
                  </a:cubicBezTo>
                  <a:cubicBezTo>
                    <a:pt x="3566944" y="36407"/>
                    <a:pt x="3131334" y="36407"/>
                    <a:pt x="2646194" y="42757"/>
                  </a:cubicBezTo>
                  <a:cubicBezTo>
                    <a:pt x="2064534" y="50377"/>
                    <a:pt x="1183154" y="87207"/>
                    <a:pt x="725954" y="89747"/>
                  </a:cubicBezTo>
                  <a:cubicBezTo>
                    <a:pt x="471954" y="91017"/>
                    <a:pt x="256054" y="96097"/>
                    <a:pt x="132864" y="83397"/>
                  </a:cubicBezTo>
                  <a:cubicBezTo>
                    <a:pt x="75714" y="77047"/>
                    <a:pt x="27454" y="73237"/>
                    <a:pt x="9674" y="57997"/>
                  </a:cubicBezTo>
                  <a:cubicBezTo>
                    <a:pt x="2054" y="50377"/>
                    <a:pt x="-1756" y="37677"/>
                    <a:pt x="784" y="31327"/>
                  </a:cubicBezTo>
                  <a:cubicBezTo>
                    <a:pt x="3324" y="26247"/>
                    <a:pt x="24914" y="22437"/>
                    <a:pt x="24914" y="22437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-999727">
            <a:off x="12125296" y="1473740"/>
            <a:ext cx="1349487" cy="3321814"/>
          </a:xfrm>
          <a:custGeom>
            <a:avLst/>
            <a:gdLst/>
            <a:ahLst/>
            <a:cxnLst/>
            <a:rect r="r" b="b" t="t" l="l"/>
            <a:pathLst>
              <a:path h="3321814" w="1349487">
                <a:moveTo>
                  <a:pt x="0" y="0"/>
                </a:moveTo>
                <a:lnTo>
                  <a:pt x="1349487" y="0"/>
                </a:lnTo>
                <a:lnTo>
                  <a:pt x="1349487" y="3321813"/>
                </a:lnTo>
                <a:lnTo>
                  <a:pt x="0" y="3321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13972" y="2585284"/>
            <a:ext cx="2702827" cy="2520387"/>
          </a:xfrm>
          <a:custGeom>
            <a:avLst/>
            <a:gdLst/>
            <a:ahLst/>
            <a:cxnLst/>
            <a:rect r="r" b="b" t="t" l="l"/>
            <a:pathLst>
              <a:path h="2520387" w="2702827">
                <a:moveTo>
                  <a:pt x="0" y="0"/>
                </a:moveTo>
                <a:lnTo>
                  <a:pt x="2702827" y="0"/>
                </a:lnTo>
                <a:lnTo>
                  <a:pt x="2702827" y="2520386"/>
                </a:lnTo>
                <a:lnTo>
                  <a:pt x="0" y="25203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512815">
            <a:off x="12846245" y="2346346"/>
            <a:ext cx="2152869" cy="2174615"/>
          </a:xfrm>
          <a:custGeom>
            <a:avLst/>
            <a:gdLst/>
            <a:ahLst/>
            <a:cxnLst/>
            <a:rect r="r" b="b" t="t" l="l"/>
            <a:pathLst>
              <a:path h="2174615" w="2152869">
                <a:moveTo>
                  <a:pt x="0" y="0"/>
                </a:moveTo>
                <a:lnTo>
                  <a:pt x="2152869" y="0"/>
                </a:lnTo>
                <a:lnTo>
                  <a:pt x="2152869" y="2174616"/>
                </a:lnTo>
                <a:lnTo>
                  <a:pt x="0" y="2174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35345" y="4001560"/>
            <a:ext cx="3530020" cy="4040080"/>
          </a:xfrm>
          <a:custGeom>
            <a:avLst/>
            <a:gdLst/>
            <a:ahLst/>
            <a:cxnLst/>
            <a:rect r="r" b="b" t="t" l="l"/>
            <a:pathLst>
              <a:path h="4040080" w="3530020">
                <a:moveTo>
                  <a:pt x="0" y="0"/>
                </a:moveTo>
                <a:lnTo>
                  <a:pt x="3530020" y="0"/>
                </a:lnTo>
                <a:lnTo>
                  <a:pt x="3530020" y="4040080"/>
                </a:lnTo>
                <a:lnTo>
                  <a:pt x="0" y="40400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032161" y="6900408"/>
            <a:ext cx="2368314" cy="2282463"/>
          </a:xfrm>
          <a:custGeom>
            <a:avLst/>
            <a:gdLst/>
            <a:ahLst/>
            <a:cxnLst/>
            <a:rect r="r" b="b" t="t" l="l"/>
            <a:pathLst>
              <a:path h="2282463" w="2368314">
                <a:moveTo>
                  <a:pt x="0" y="0"/>
                </a:moveTo>
                <a:lnTo>
                  <a:pt x="2368315" y="0"/>
                </a:lnTo>
                <a:lnTo>
                  <a:pt x="2368315" y="2282463"/>
                </a:lnTo>
                <a:lnTo>
                  <a:pt x="0" y="22824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4820754">
            <a:off x="12033470" y="6945774"/>
            <a:ext cx="2203752" cy="2191731"/>
          </a:xfrm>
          <a:custGeom>
            <a:avLst/>
            <a:gdLst/>
            <a:ahLst/>
            <a:cxnLst/>
            <a:rect r="r" b="b" t="t" l="l"/>
            <a:pathLst>
              <a:path h="2191731" w="2203752">
                <a:moveTo>
                  <a:pt x="0" y="0"/>
                </a:moveTo>
                <a:lnTo>
                  <a:pt x="2203751" y="0"/>
                </a:lnTo>
                <a:lnTo>
                  <a:pt x="2203751" y="2191732"/>
                </a:lnTo>
                <a:lnTo>
                  <a:pt x="0" y="21917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492058" y="1340485"/>
            <a:ext cx="10461193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80"/>
              </a:lnSpc>
              <a:spcBef>
                <a:spcPct val="0"/>
              </a:spcBef>
            </a:pPr>
            <a:r>
              <a:rPr lang="en-US" sz="5900">
                <a:solidFill>
                  <a:srgbClr val="3C523E"/>
                </a:solidFill>
                <a:latin typeface="Special Elite"/>
                <a:ea typeface="Special Elite"/>
                <a:cs typeface="Special Elite"/>
                <a:sym typeface="Special Elite"/>
              </a:rPr>
              <a:t>Why is Time Management Important?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461010" y="3419062"/>
            <a:ext cx="7361338" cy="4622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5976" indent="-402988" lvl="1">
              <a:lnSpc>
                <a:spcPts val="5226"/>
              </a:lnSpc>
              <a:spcBef>
                <a:spcPct val="0"/>
              </a:spcBef>
              <a:buFont typeface="Arial"/>
              <a:buChar char="•"/>
            </a:pPr>
            <a:r>
              <a:rPr lang="en-US" sz="3733" spc="-3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He</a:t>
            </a:r>
            <a:r>
              <a:rPr lang="en-US" sz="3733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lps us finish homework</a:t>
            </a:r>
          </a:p>
          <a:p>
            <a:pPr algn="l" marL="805976" indent="-402988" lvl="1">
              <a:lnSpc>
                <a:spcPts val="5226"/>
              </a:lnSpc>
              <a:spcBef>
                <a:spcPct val="0"/>
              </a:spcBef>
              <a:buFont typeface="Arial"/>
              <a:buChar char="•"/>
            </a:pPr>
            <a:r>
              <a:rPr lang="en-US" sz="3733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Reduces stress and worry</a:t>
            </a:r>
          </a:p>
          <a:p>
            <a:pPr algn="l" marL="805976" indent="-402988" lvl="1">
              <a:lnSpc>
                <a:spcPts val="5226"/>
              </a:lnSpc>
              <a:spcBef>
                <a:spcPct val="0"/>
              </a:spcBef>
              <a:buFont typeface="Arial"/>
              <a:buChar char="•"/>
            </a:pPr>
            <a:r>
              <a:rPr lang="en-US" sz="3733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Gives us more free time</a:t>
            </a:r>
          </a:p>
          <a:p>
            <a:pPr algn="l" marL="805976" indent="-402988" lvl="1">
              <a:lnSpc>
                <a:spcPts val="5226"/>
              </a:lnSpc>
              <a:spcBef>
                <a:spcPct val="0"/>
              </a:spcBef>
              <a:buFont typeface="Arial"/>
              <a:buChar char="•"/>
            </a:pPr>
            <a:r>
              <a:rPr lang="en-US" sz="3733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Makes us better students</a:t>
            </a:r>
          </a:p>
          <a:p>
            <a:pPr algn="l" marL="805976" indent="-402988" lvl="1">
              <a:lnSpc>
                <a:spcPts val="5226"/>
              </a:lnSpc>
              <a:spcBef>
                <a:spcPct val="0"/>
              </a:spcBef>
              <a:buFont typeface="Arial"/>
              <a:buChar char="•"/>
            </a:pPr>
            <a:r>
              <a:rPr lang="en-US" sz="3733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Helps us reach our goals</a:t>
            </a:r>
          </a:p>
          <a:p>
            <a:pPr algn="l" marL="805976" indent="-402988" lvl="1">
              <a:lnSpc>
                <a:spcPts val="5226"/>
              </a:lnSpc>
              <a:spcBef>
                <a:spcPct val="0"/>
              </a:spcBef>
              <a:buFont typeface="Arial"/>
              <a:buChar char="•"/>
            </a:pPr>
            <a:r>
              <a:rPr lang="en-US" sz="3733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Creates good habits</a:t>
            </a:r>
          </a:p>
          <a:p>
            <a:pPr algn="l" marL="0" indent="0" lvl="1">
              <a:lnSpc>
                <a:spcPts val="554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54605" y="-1012829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700000">
            <a:off x="-3188970" y="-3489098"/>
            <a:ext cx="6377940" cy="8229600"/>
          </a:xfrm>
          <a:custGeom>
            <a:avLst/>
            <a:gdLst/>
            <a:ahLst/>
            <a:cxnLst/>
            <a:rect r="r" b="b" t="t" l="l"/>
            <a:pathLst>
              <a:path h="8229600" w="6377940">
                <a:moveTo>
                  <a:pt x="0" y="0"/>
                </a:moveTo>
                <a:lnTo>
                  <a:pt x="6377940" y="0"/>
                </a:lnTo>
                <a:lnTo>
                  <a:pt x="63779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11824">
            <a:off x="14136878" y="6323660"/>
            <a:ext cx="8302245" cy="8229600"/>
          </a:xfrm>
          <a:custGeom>
            <a:avLst/>
            <a:gdLst/>
            <a:ahLst/>
            <a:cxnLst/>
            <a:rect r="r" b="b" t="t" l="l"/>
            <a:pathLst>
              <a:path h="8229600" w="8302245">
                <a:moveTo>
                  <a:pt x="0" y="0"/>
                </a:moveTo>
                <a:lnTo>
                  <a:pt x="8302244" y="0"/>
                </a:lnTo>
                <a:lnTo>
                  <a:pt x="83022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147810" y="1012507"/>
            <a:ext cx="4718685" cy="1230630"/>
            <a:chOff x="0" y="0"/>
            <a:chExt cx="6291580" cy="16408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2642" y="49508"/>
              <a:ext cx="6199072" cy="1547823"/>
            </a:xfrm>
            <a:custGeom>
              <a:avLst/>
              <a:gdLst/>
              <a:ahLst/>
              <a:cxnLst/>
              <a:rect r="r" b="b" t="t" l="l"/>
              <a:pathLst>
                <a:path h="1547823" w="6199072">
                  <a:moveTo>
                    <a:pt x="2102388" y="72412"/>
                  </a:moveTo>
                  <a:cubicBezTo>
                    <a:pt x="1749328" y="31772"/>
                    <a:pt x="1463578" y="50822"/>
                    <a:pt x="1261648" y="74952"/>
                  </a:cubicBezTo>
                  <a:cubicBezTo>
                    <a:pt x="1078768" y="96542"/>
                    <a:pt x="874298" y="137182"/>
                    <a:pt x="743488" y="170202"/>
                  </a:cubicBezTo>
                  <a:cubicBezTo>
                    <a:pt x="662208" y="190522"/>
                    <a:pt x="608868" y="207032"/>
                    <a:pt x="550448" y="231162"/>
                  </a:cubicBezTo>
                  <a:cubicBezTo>
                    <a:pt x="498378" y="252752"/>
                    <a:pt x="452658" y="274342"/>
                    <a:pt x="408208" y="304822"/>
                  </a:cubicBezTo>
                  <a:cubicBezTo>
                    <a:pt x="361218" y="337842"/>
                    <a:pt x="318038" y="377212"/>
                    <a:pt x="273588" y="422932"/>
                  </a:cubicBezTo>
                  <a:cubicBezTo>
                    <a:pt x="224058" y="473732"/>
                    <a:pt x="166908" y="532152"/>
                    <a:pt x="128808" y="599462"/>
                  </a:cubicBezTo>
                  <a:cubicBezTo>
                    <a:pt x="88168" y="671852"/>
                    <a:pt x="56418" y="775992"/>
                    <a:pt x="44988" y="844572"/>
                  </a:cubicBezTo>
                  <a:cubicBezTo>
                    <a:pt x="37368" y="892832"/>
                    <a:pt x="33558" y="928392"/>
                    <a:pt x="46258" y="969032"/>
                  </a:cubicBezTo>
                  <a:cubicBezTo>
                    <a:pt x="60228" y="1014752"/>
                    <a:pt x="99598" y="1060472"/>
                    <a:pt x="132618" y="1099842"/>
                  </a:cubicBezTo>
                  <a:cubicBezTo>
                    <a:pt x="165638" y="1140482"/>
                    <a:pt x="201198" y="1178582"/>
                    <a:pt x="245648" y="1209062"/>
                  </a:cubicBezTo>
                  <a:cubicBezTo>
                    <a:pt x="292638" y="1242082"/>
                    <a:pt x="353598" y="1268752"/>
                    <a:pt x="409478" y="1289072"/>
                  </a:cubicBezTo>
                  <a:cubicBezTo>
                    <a:pt x="464088" y="1309392"/>
                    <a:pt x="511078" y="1317012"/>
                    <a:pt x="578388" y="1329712"/>
                  </a:cubicBezTo>
                  <a:cubicBezTo>
                    <a:pt x="677448" y="1347492"/>
                    <a:pt x="813338" y="1364002"/>
                    <a:pt x="945418" y="1375432"/>
                  </a:cubicBezTo>
                  <a:cubicBezTo>
                    <a:pt x="1099088" y="1388132"/>
                    <a:pt x="1278158" y="1385592"/>
                    <a:pt x="1448338" y="1397022"/>
                  </a:cubicBezTo>
                  <a:cubicBezTo>
                    <a:pt x="1626138" y="1409722"/>
                    <a:pt x="1762028" y="1433852"/>
                    <a:pt x="1991898" y="1449092"/>
                  </a:cubicBezTo>
                  <a:cubicBezTo>
                    <a:pt x="2384328" y="1474492"/>
                    <a:pt x="3118388" y="1494812"/>
                    <a:pt x="3594638" y="1502432"/>
                  </a:cubicBezTo>
                  <a:cubicBezTo>
                    <a:pt x="3978178" y="1507512"/>
                    <a:pt x="4359178" y="1513862"/>
                    <a:pt x="4633498" y="1498622"/>
                  </a:cubicBezTo>
                  <a:cubicBezTo>
                    <a:pt x="4815108" y="1488462"/>
                    <a:pt x="4937028" y="1474492"/>
                    <a:pt x="5084348" y="1449092"/>
                  </a:cubicBezTo>
                  <a:cubicBezTo>
                    <a:pt x="5230398" y="1423692"/>
                    <a:pt x="5381528" y="1389402"/>
                    <a:pt x="5513608" y="1346222"/>
                  </a:cubicBezTo>
                  <a:cubicBezTo>
                    <a:pt x="5632988" y="1308122"/>
                    <a:pt x="5748558" y="1261132"/>
                    <a:pt x="5846348" y="1209062"/>
                  </a:cubicBezTo>
                  <a:cubicBezTo>
                    <a:pt x="5931438" y="1164612"/>
                    <a:pt x="6020338" y="1107462"/>
                    <a:pt x="6071138" y="1060472"/>
                  </a:cubicBezTo>
                  <a:cubicBezTo>
                    <a:pt x="6104158" y="1029992"/>
                    <a:pt x="6125748" y="1007132"/>
                    <a:pt x="6140988" y="971572"/>
                  </a:cubicBezTo>
                  <a:cubicBezTo>
                    <a:pt x="6157498" y="932202"/>
                    <a:pt x="6158768" y="875052"/>
                    <a:pt x="6160038" y="831872"/>
                  </a:cubicBezTo>
                  <a:cubicBezTo>
                    <a:pt x="6161308" y="793772"/>
                    <a:pt x="6161308" y="758212"/>
                    <a:pt x="6149878" y="722652"/>
                  </a:cubicBezTo>
                  <a:cubicBezTo>
                    <a:pt x="6138448" y="685822"/>
                    <a:pt x="6109238" y="643912"/>
                    <a:pt x="6088918" y="614702"/>
                  </a:cubicBezTo>
                  <a:cubicBezTo>
                    <a:pt x="6073678" y="593112"/>
                    <a:pt x="6064788" y="581682"/>
                    <a:pt x="6045738" y="562632"/>
                  </a:cubicBezTo>
                  <a:cubicBezTo>
                    <a:pt x="6015258" y="533422"/>
                    <a:pt x="5969538" y="495322"/>
                    <a:pt x="5920008" y="464842"/>
                  </a:cubicBezTo>
                  <a:cubicBezTo>
                    <a:pt x="5860318" y="426742"/>
                    <a:pt x="5766338" y="383562"/>
                    <a:pt x="5706648" y="358162"/>
                  </a:cubicBezTo>
                  <a:cubicBezTo>
                    <a:pt x="5666008" y="341652"/>
                    <a:pt x="5652038" y="336572"/>
                    <a:pt x="5602508" y="322602"/>
                  </a:cubicBezTo>
                  <a:cubicBezTo>
                    <a:pt x="5479318" y="287042"/>
                    <a:pt x="5173248" y="204492"/>
                    <a:pt x="4954808" y="166392"/>
                  </a:cubicBezTo>
                  <a:cubicBezTo>
                    <a:pt x="4733828" y="127022"/>
                    <a:pt x="4486178" y="109242"/>
                    <a:pt x="4284248" y="90192"/>
                  </a:cubicBezTo>
                  <a:cubicBezTo>
                    <a:pt x="4119148" y="74952"/>
                    <a:pt x="4020088" y="63522"/>
                    <a:pt x="3833398" y="55902"/>
                  </a:cubicBezTo>
                  <a:cubicBezTo>
                    <a:pt x="3528598" y="41932"/>
                    <a:pt x="2884708" y="39392"/>
                    <a:pt x="2626898" y="41932"/>
                  </a:cubicBezTo>
                  <a:cubicBezTo>
                    <a:pt x="2504978" y="43202"/>
                    <a:pt x="2423698" y="39392"/>
                    <a:pt x="2357658" y="50822"/>
                  </a:cubicBezTo>
                  <a:cubicBezTo>
                    <a:pt x="2318288" y="57172"/>
                    <a:pt x="2281458" y="86382"/>
                    <a:pt x="2266218" y="78762"/>
                  </a:cubicBezTo>
                  <a:cubicBezTo>
                    <a:pt x="2257328" y="74952"/>
                    <a:pt x="2252248" y="55902"/>
                    <a:pt x="2254788" y="49552"/>
                  </a:cubicBezTo>
                  <a:cubicBezTo>
                    <a:pt x="2256058" y="44472"/>
                    <a:pt x="2266218" y="40662"/>
                    <a:pt x="2271298" y="40662"/>
                  </a:cubicBezTo>
                  <a:cubicBezTo>
                    <a:pt x="2277648" y="40662"/>
                    <a:pt x="2289078" y="49552"/>
                    <a:pt x="2289078" y="54632"/>
                  </a:cubicBezTo>
                  <a:cubicBezTo>
                    <a:pt x="2290348" y="60982"/>
                    <a:pt x="2275108" y="78762"/>
                    <a:pt x="2268758" y="78762"/>
                  </a:cubicBezTo>
                  <a:cubicBezTo>
                    <a:pt x="2262408" y="78762"/>
                    <a:pt x="2250978" y="59712"/>
                    <a:pt x="2253518" y="50822"/>
                  </a:cubicBezTo>
                  <a:cubicBezTo>
                    <a:pt x="2257328" y="38122"/>
                    <a:pt x="2289078" y="26692"/>
                    <a:pt x="2314478" y="19072"/>
                  </a:cubicBezTo>
                  <a:cubicBezTo>
                    <a:pt x="2353848" y="7642"/>
                    <a:pt x="2394488" y="7642"/>
                    <a:pt x="2471958" y="3832"/>
                  </a:cubicBezTo>
                  <a:cubicBezTo>
                    <a:pt x="2691668" y="-6328"/>
                    <a:pt x="3444778" y="7642"/>
                    <a:pt x="3734338" y="15262"/>
                  </a:cubicBezTo>
                  <a:cubicBezTo>
                    <a:pt x="3886738" y="19072"/>
                    <a:pt x="3941348" y="20342"/>
                    <a:pt x="4083588" y="31772"/>
                  </a:cubicBezTo>
                  <a:cubicBezTo>
                    <a:pt x="4309648" y="49552"/>
                    <a:pt x="4718588" y="88922"/>
                    <a:pt x="4961158" y="129562"/>
                  </a:cubicBezTo>
                  <a:cubicBezTo>
                    <a:pt x="5136418" y="158772"/>
                    <a:pt x="5290088" y="199412"/>
                    <a:pt x="5410738" y="229892"/>
                  </a:cubicBezTo>
                  <a:cubicBezTo>
                    <a:pt x="5492018" y="250212"/>
                    <a:pt x="5550438" y="264182"/>
                    <a:pt x="5615208" y="285772"/>
                  </a:cubicBezTo>
                  <a:cubicBezTo>
                    <a:pt x="5677438" y="306092"/>
                    <a:pt x="5738398" y="331492"/>
                    <a:pt x="5794278" y="356892"/>
                  </a:cubicBezTo>
                  <a:cubicBezTo>
                    <a:pt x="5846348" y="381022"/>
                    <a:pt x="5895878" y="403882"/>
                    <a:pt x="5942868" y="434362"/>
                  </a:cubicBezTo>
                  <a:cubicBezTo>
                    <a:pt x="5989858" y="464842"/>
                    <a:pt x="6035578" y="495322"/>
                    <a:pt x="6074948" y="538502"/>
                  </a:cubicBezTo>
                  <a:cubicBezTo>
                    <a:pt x="6118128" y="586762"/>
                    <a:pt x="6168928" y="668042"/>
                    <a:pt x="6186708" y="715032"/>
                  </a:cubicBezTo>
                  <a:cubicBezTo>
                    <a:pt x="6196868" y="741702"/>
                    <a:pt x="6196868" y="755672"/>
                    <a:pt x="6198138" y="782342"/>
                  </a:cubicBezTo>
                  <a:cubicBezTo>
                    <a:pt x="6200678" y="822982"/>
                    <a:pt x="6198138" y="894102"/>
                    <a:pt x="6189248" y="937282"/>
                  </a:cubicBezTo>
                  <a:cubicBezTo>
                    <a:pt x="6181628" y="970302"/>
                    <a:pt x="6175278" y="995702"/>
                    <a:pt x="6156228" y="1023642"/>
                  </a:cubicBezTo>
                  <a:cubicBezTo>
                    <a:pt x="6132098" y="1059202"/>
                    <a:pt x="6086378" y="1093492"/>
                    <a:pt x="6041928" y="1127782"/>
                  </a:cubicBezTo>
                  <a:cubicBezTo>
                    <a:pt x="5989858" y="1167152"/>
                    <a:pt x="5928898" y="1207792"/>
                    <a:pt x="5862858" y="1243352"/>
                  </a:cubicBezTo>
                  <a:cubicBezTo>
                    <a:pt x="5787928" y="1283992"/>
                    <a:pt x="5707918" y="1318282"/>
                    <a:pt x="5612668" y="1352572"/>
                  </a:cubicBezTo>
                  <a:cubicBezTo>
                    <a:pt x="5490748" y="1395752"/>
                    <a:pt x="5339618" y="1437662"/>
                    <a:pt x="5187218" y="1468142"/>
                  </a:cubicBezTo>
                  <a:cubicBezTo>
                    <a:pt x="5015768" y="1502432"/>
                    <a:pt x="4848128" y="1522752"/>
                    <a:pt x="4634768" y="1536722"/>
                  </a:cubicBezTo>
                  <a:cubicBezTo>
                    <a:pt x="4342668" y="1555772"/>
                    <a:pt x="3976908" y="1545612"/>
                    <a:pt x="3592098" y="1540532"/>
                  </a:cubicBezTo>
                  <a:cubicBezTo>
                    <a:pt x="3114578" y="1532912"/>
                    <a:pt x="2380518" y="1512592"/>
                    <a:pt x="1988088" y="1487192"/>
                  </a:cubicBezTo>
                  <a:cubicBezTo>
                    <a:pt x="1759488" y="1471952"/>
                    <a:pt x="1623598" y="1447822"/>
                    <a:pt x="1445798" y="1435122"/>
                  </a:cubicBezTo>
                  <a:cubicBezTo>
                    <a:pt x="1274348" y="1423692"/>
                    <a:pt x="1096548" y="1426232"/>
                    <a:pt x="941608" y="1413532"/>
                  </a:cubicBezTo>
                  <a:cubicBezTo>
                    <a:pt x="808258" y="1402102"/>
                    <a:pt x="671098" y="1385592"/>
                    <a:pt x="570768" y="1366542"/>
                  </a:cubicBezTo>
                  <a:cubicBezTo>
                    <a:pt x="500918" y="1353842"/>
                    <a:pt x="451388" y="1344952"/>
                    <a:pt x="394238" y="1323362"/>
                  </a:cubicBezTo>
                  <a:cubicBezTo>
                    <a:pt x="334548" y="1301772"/>
                    <a:pt x="271048" y="1272562"/>
                    <a:pt x="221518" y="1237002"/>
                  </a:cubicBezTo>
                  <a:cubicBezTo>
                    <a:pt x="175798" y="1205252"/>
                    <a:pt x="137698" y="1167152"/>
                    <a:pt x="102138" y="1123972"/>
                  </a:cubicBezTo>
                  <a:cubicBezTo>
                    <a:pt x="65308" y="1079522"/>
                    <a:pt x="23398" y="1024912"/>
                    <a:pt x="8158" y="974112"/>
                  </a:cubicBezTo>
                  <a:cubicBezTo>
                    <a:pt x="-4542" y="928392"/>
                    <a:pt x="-732" y="887752"/>
                    <a:pt x="8158" y="835682"/>
                  </a:cubicBezTo>
                  <a:cubicBezTo>
                    <a:pt x="20858" y="762022"/>
                    <a:pt x="61498" y="645182"/>
                    <a:pt x="97058" y="577872"/>
                  </a:cubicBezTo>
                  <a:cubicBezTo>
                    <a:pt x="123728" y="528342"/>
                    <a:pt x="151668" y="499132"/>
                    <a:pt x="185958" y="459762"/>
                  </a:cubicBezTo>
                  <a:cubicBezTo>
                    <a:pt x="225328" y="415312"/>
                    <a:pt x="285018" y="359432"/>
                    <a:pt x="323118" y="325142"/>
                  </a:cubicBezTo>
                  <a:cubicBezTo>
                    <a:pt x="348518" y="302282"/>
                    <a:pt x="361218" y="289582"/>
                    <a:pt x="389158" y="271802"/>
                  </a:cubicBezTo>
                  <a:cubicBezTo>
                    <a:pt x="427258" y="246402"/>
                    <a:pt x="483138" y="217192"/>
                    <a:pt x="537748" y="195602"/>
                  </a:cubicBezTo>
                  <a:cubicBezTo>
                    <a:pt x="597438" y="171472"/>
                    <a:pt x="660938" y="152422"/>
                    <a:pt x="734598" y="133372"/>
                  </a:cubicBezTo>
                  <a:cubicBezTo>
                    <a:pt x="827308" y="109242"/>
                    <a:pt x="955578" y="82572"/>
                    <a:pt x="1049558" y="66062"/>
                  </a:cubicBezTo>
                  <a:cubicBezTo>
                    <a:pt x="1125758" y="52092"/>
                    <a:pt x="1170208" y="45742"/>
                    <a:pt x="1259108" y="36852"/>
                  </a:cubicBezTo>
                  <a:cubicBezTo>
                    <a:pt x="1415318" y="21612"/>
                    <a:pt x="1750598" y="-6328"/>
                    <a:pt x="1905538" y="1292"/>
                  </a:cubicBezTo>
                  <a:cubicBezTo>
                    <a:pt x="1993168" y="6372"/>
                    <a:pt x="2082068" y="16532"/>
                    <a:pt x="2110008" y="34312"/>
                  </a:cubicBezTo>
                  <a:cubicBezTo>
                    <a:pt x="2120168" y="40662"/>
                    <a:pt x="2126518" y="48282"/>
                    <a:pt x="2125248" y="54632"/>
                  </a:cubicBezTo>
                  <a:cubicBezTo>
                    <a:pt x="2123978" y="60982"/>
                    <a:pt x="2102388" y="72412"/>
                    <a:pt x="2102388" y="72412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764744" y="2969260"/>
            <a:ext cx="5463683" cy="7200900"/>
          </a:xfrm>
          <a:custGeom>
            <a:avLst/>
            <a:gdLst/>
            <a:ahLst/>
            <a:cxnLst/>
            <a:rect r="r" b="b" t="t" l="l"/>
            <a:pathLst>
              <a:path h="7200900" w="5463683">
                <a:moveTo>
                  <a:pt x="0" y="0"/>
                </a:moveTo>
                <a:lnTo>
                  <a:pt x="5463683" y="0"/>
                </a:lnTo>
                <a:lnTo>
                  <a:pt x="5463683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2155852" y="4769346"/>
            <a:ext cx="4706214" cy="4807539"/>
          </a:xfrm>
          <a:custGeom>
            <a:avLst/>
            <a:gdLst/>
            <a:ahLst/>
            <a:cxnLst/>
            <a:rect r="r" b="b" t="t" l="l"/>
            <a:pathLst>
              <a:path h="4807539" w="4706214">
                <a:moveTo>
                  <a:pt x="0" y="0"/>
                </a:moveTo>
                <a:lnTo>
                  <a:pt x="4706214" y="0"/>
                </a:lnTo>
                <a:lnTo>
                  <a:pt x="4706214" y="4807539"/>
                </a:lnTo>
                <a:lnTo>
                  <a:pt x="0" y="48075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25737" t="-92470" r="-46449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305931" y="4904875"/>
            <a:ext cx="4406056" cy="4536480"/>
          </a:xfrm>
          <a:custGeom>
            <a:avLst/>
            <a:gdLst/>
            <a:ahLst/>
            <a:cxnLst/>
            <a:rect r="r" b="b" t="t" l="l"/>
            <a:pathLst>
              <a:path h="4536480" w="4406056">
                <a:moveTo>
                  <a:pt x="0" y="0"/>
                </a:moveTo>
                <a:lnTo>
                  <a:pt x="4406056" y="0"/>
                </a:lnTo>
                <a:lnTo>
                  <a:pt x="4406056" y="4536480"/>
                </a:lnTo>
                <a:lnTo>
                  <a:pt x="0" y="45364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842817" y="4904875"/>
            <a:ext cx="4069911" cy="4114800"/>
          </a:xfrm>
          <a:custGeom>
            <a:avLst/>
            <a:gdLst/>
            <a:ahLst/>
            <a:cxnLst/>
            <a:rect r="r" b="b" t="t" l="l"/>
            <a:pathLst>
              <a:path h="4114800" w="4069911">
                <a:moveTo>
                  <a:pt x="0" y="0"/>
                </a:moveTo>
                <a:lnTo>
                  <a:pt x="4069911" y="0"/>
                </a:lnTo>
                <a:lnTo>
                  <a:pt x="40699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781300" y="1145540"/>
            <a:ext cx="12725400" cy="1823720"/>
            <a:chOff x="0" y="0"/>
            <a:chExt cx="16967200" cy="2431627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1724025"/>
              <a:ext cx="16967200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4479"/>
                </a:lnSpc>
                <a:spcBef>
                  <a:spcPct val="0"/>
                </a:spcBef>
              </a:pPr>
              <a:r>
                <a:rPr lang="en-US" sz="3199" spc="-31">
                  <a:solidFill>
                    <a:srgbClr val="000000"/>
                  </a:solidFill>
                  <a:latin typeface="Anca Coder"/>
                  <a:ea typeface="Anca Coder"/>
                  <a:cs typeface="Anca Coder"/>
                  <a:sym typeface="Anca Coder"/>
                </a:rPr>
                <a:t>Stones in the Jar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16967200" cy="1533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0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000000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Finding the Time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6238875" y="4332922"/>
            <a:ext cx="12049125" cy="290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475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Stones = Goals</a:t>
            </a:r>
          </a:p>
          <a:p>
            <a:pPr algn="ctr">
              <a:lnSpc>
                <a:spcPts val="5705"/>
              </a:lnSpc>
            </a:pPr>
            <a:r>
              <a:rPr lang="en-US" sz="475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Pebbles = Personal Tasks and Activities</a:t>
            </a:r>
          </a:p>
          <a:p>
            <a:pPr algn="ctr">
              <a:lnSpc>
                <a:spcPts val="5705"/>
              </a:lnSpc>
              <a:spcBef>
                <a:spcPct val="0"/>
              </a:spcBef>
            </a:pPr>
            <a:r>
              <a:rPr lang="en-US" sz="475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Sand = Free time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C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14510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646264" y="276132"/>
              <a:ext cx="13709764" cy="15278100"/>
            </a:xfrm>
            <a:custGeom>
              <a:avLst/>
              <a:gdLst/>
              <a:ahLst/>
              <a:cxnLst/>
              <a:rect r="r" b="b" t="t" l="l"/>
              <a:pathLst>
                <a:path h="15278100" w="13709764">
                  <a:moveTo>
                    <a:pt x="0" y="0"/>
                  </a:moveTo>
                  <a:lnTo>
                    <a:pt x="13709764" y="0"/>
                  </a:lnTo>
                  <a:lnTo>
                    <a:pt x="13709764" y="15278100"/>
                  </a:lnTo>
                  <a:lnTo>
                    <a:pt x="0" y="15278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3453" t="-1807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-307628"/>
            <a:ext cx="12189469" cy="10902255"/>
          </a:xfrm>
          <a:custGeom>
            <a:avLst/>
            <a:gdLst/>
            <a:ahLst/>
            <a:cxnLst/>
            <a:rect r="r" b="b" t="t" l="l"/>
            <a:pathLst>
              <a:path h="10902255" w="12189469">
                <a:moveTo>
                  <a:pt x="0" y="0"/>
                </a:moveTo>
                <a:lnTo>
                  <a:pt x="12189469" y="0"/>
                </a:lnTo>
                <a:lnTo>
                  <a:pt x="12189469" y="10902256"/>
                </a:lnTo>
                <a:lnTo>
                  <a:pt x="0" y="109022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208" t="-30445" r="0" b="-302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22802" y="1028700"/>
            <a:ext cx="6793960" cy="3982959"/>
          </a:xfrm>
          <a:custGeom>
            <a:avLst/>
            <a:gdLst/>
            <a:ahLst/>
            <a:cxnLst/>
            <a:rect r="r" b="b" t="t" l="l"/>
            <a:pathLst>
              <a:path h="3982959" w="6793960">
                <a:moveTo>
                  <a:pt x="0" y="0"/>
                </a:moveTo>
                <a:lnTo>
                  <a:pt x="6793960" y="0"/>
                </a:lnTo>
                <a:lnTo>
                  <a:pt x="6793960" y="3982959"/>
                </a:lnTo>
                <a:lnTo>
                  <a:pt x="0" y="3982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458575" y="5329587"/>
            <a:ext cx="6358187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3C523E"/>
                </a:solidFill>
                <a:latin typeface="Special Elite"/>
                <a:ea typeface="Special Elite"/>
                <a:cs typeface="Special Elite"/>
                <a:sym typeface="Special Elite"/>
              </a:rPr>
              <a:t>Time Strategies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2480913"/>
            <a:ext cx="8924449" cy="6010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6946" indent="-448473" lvl="1">
              <a:lnSpc>
                <a:spcPts val="6854"/>
              </a:lnSpc>
              <a:buFont typeface="Arial"/>
              <a:buChar char="•"/>
            </a:pPr>
            <a:r>
              <a:rPr lang="en-US" sz="4154">
                <a:solidFill>
                  <a:srgbClr val="3C523E"/>
                </a:solidFill>
                <a:latin typeface="Special Elite"/>
                <a:ea typeface="Special Elite"/>
                <a:cs typeface="Special Elite"/>
                <a:sym typeface="Special Elite"/>
              </a:rPr>
              <a:t>Do the hardest thing first</a:t>
            </a:r>
          </a:p>
          <a:p>
            <a:pPr algn="l" marL="896946" indent="-448473" lvl="1">
              <a:lnSpc>
                <a:spcPts val="6854"/>
              </a:lnSpc>
              <a:buFont typeface="Arial"/>
              <a:buChar char="•"/>
            </a:pPr>
            <a:r>
              <a:rPr lang="en-US" sz="4154">
                <a:solidFill>
                  <a:srgbClr val="3C523E"/>
                </a:solidFill>
                <a:latin typeface="Special Elite"/>
                <a:ea typeface="Special Elite"/>
                <a:cs typeface="Special Elite"/>
                <a:sym typeface="Special Elite"/>
              </a:rPr>
              <a:t>Break big tasks into smaller parts (20/10 rule)</a:t>
            </a:r>
          </a:p>
          <a:p>
            <a:pPr algn="l" marL="896946" indent="-448473" lvl="1">
              <a:lnSpc>
                <a:spcPts val="6854"/>
              </a:lnSpc>
              <a:buFont typeface="Arial"/>
              <a:buChar char="•"/>
            </a:pPr>
            <a:r>
              <a:rPr lang="en-US" sz="4154">
                <a:solidFill>
                  <a:srgbClr val="3C523E"/>
                </a:solidFill>
                <a:latin typeface="Special Elite"/>
                <a:ea typeface="Special Elite"/>
                <a:cs typeface="Special Elite"/>
                <a:sym typeface="Special Elite"/>
              </a:rPr>
              <a:t>Use a timer to stay on track</a:t>
            </a:r>
          </a:p>
          <a:p>
            <a:pPr algn="l" marL="896946" indent="-448473" lvl="1">
              <a:lnSpc>
                <a:spcPts val="6854"/>
              </a:lnSpc>
              <a:buFont typeface="Arial"/>
              <a:buChar char="•"/>
            </a:pPr>
            <a:r>
              <a:rPr lang="en-US" sz="4154">
                <a:solidFill>
                  <a:srgbClr val="3C523E"/>
                </a:solidFill>
                <a:latin typeface="Special Elite"/>
                <a:ea typeface="Special Elite"/>
                <a:cs typeface="Special Elite"/>
                <a:sym typeface="Special Elite"/>
              </a:rPr>
              <a:t>Ask for help when needed</a:t>
            </a:r>
          </a:p>
          <a:p>
            <a:pPr algn="l" marL="896946" indent="-448473" lvl="1">
              <a:lnSpc>
                <a:spcPts val="6854"/>
              </a:lnSpc>
              <a:buFont typeface="Arial"/>
              <a:buChar char="•"/>
            </a:pPr>
            <a:r>
              <a:rPr lang="en-US" sz="4154">
                <a:solidFill>
                  <a:srgbClr val="3C523E"/>
                </a:solidFill>
                <a:latin typeface="Special Elite"/>
                <a:ea typeface="Special Elite"/>
                <a:cs typeface="Special Elite"/>
                <a:sym typeface="Special Elite"/>
              </a:rPr>
              <a:t>Stay focused on your goal</a:t>
            </a:r>
          </a:p>
          <a:p>
            <a:pPr algn="l" marL="896946" indent="-448473" lvl="1">
              <a:lnSpc>
                <a:spcPts val="6854"/>
              </a:lnSpc>
              <a:buFont typeface="Arial"/>
              <a:buChar char="•"/>
            </a:pPr>
            <a:r>
              <a:rPr lang="en-US" sz="4154">
                <a:solidFill>
                  <a:srgbClr val="3C523E"/>
                </a:solidFill>
                <a:latin typeface="Special Elite"/>
                <a:ea typeface="Special Elite"/>
                <a:cs typeface="Special Elite"/>
                <a:sym typeface="Special Elite"/>
              </a:rPr>
              <a:t>Evaluate your progress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10800000">
            <a:off x="0" y="-269351"/>
            <a:ext cx="9144000" cy="11730577"/>
          </a:xfrm>
          <a:custGeom>
            <a:avLst/>
            <a:gdLst/>
            <a:ahLst/>
            <a:cxnLst/>
            <a:rect r="r" b="b" t="t" l="l"/>
            <a:pathLst>
              <a:path h="11730577" w="9144000">
                <a:moveTo>
                  <a:pt x="0" y="0"/>
                </a:moveTo>
                <a:lnTo>
                  <a:pt x="9144000" y="0"/>
                </a:lnTo>
                <a:lnTo>
                  <a:pt x="9144000" y="11730577"/>
                </a:lnTo>
                <a:lnTo>
                  <a:pt x="0" y="11730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366" r="-47559" b="-936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543459">
            <a:off x="9167071" y="1167818"/>
            <a:ext cx="4412822" cy="4869321"/>
          </a:xfrm>
          <a:custGeom>
            <a:avLst/>
            <a:gdLst/>
            <a:ahLst/>
            <a:cxnLst/>
            <a:rect r="r" b="b" t="t" l="l"/>
            <a:pathLst>
              <a:path h="4869321" w="4412822">
                <a:moveTo>
                  <a:pt x="0" y="0"/>
                </a:moveTo>
                <a:lnTo>
                  <a:pt x="4412822" y="0"/>
                </a:lnTo>
                <a:lnTo>
                  <a:pt x="4412822" y="4869321"/>
                </a:lnTo>
                <a:lnTo>
                  <a:pt x="0" y="4869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267692">
            <a:off x="9136116" y="1227767"/>
            <a:ext cx="7881817" cy="7881817"/>
          </a:xfrm>
          <a:custGeom>
            <a:avLst/>
            <a:gdLst/>
            <a:ahLst/>
            <a:cxnLst/>
            <a:rect r="r" b="b" t="t" l="l"/>
            <a:pathLst>
              <a:path h="7881817" w="7881817">
                <a:moveTo>
                  <a:pt x="0" y="0"/>
                </a:moveTo>
                <a:lnTo>
                  <a:pt x="7881816" y="0"/>
                </a:lnTo>
                <a:lnTo>
                  <a:pt x="7881816" y="7881817"/>
                </a:lnTo>
                <a:lnTo>
                  <a:pt x="0" y="7881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679241" y="-27121"/>
            <a:ext cx="2245341" cy="2242534"/>
          </a:xfrm>
          <a:custGeom>
            <a:avLst/>
            <a:gdLst/>
            <a:ahLst/>
            <a:cxnLst/>
            <a:rect r="r" b="b" t="t" l="l"/>
            <a:pathLst>
              <a:path h="2242534" w="2245341">
                <a:moveTo>
                  <a:pt x="0" y="0"/>
                </a:moveTo>
                <a:lnTo>
                  <a:pt x="2245340" y="0"/>
                </a:lnTo>
                <a:lnTo>
                  <a:pt x="2245340" y="2242534"/>
                </a:lnTo>
                <a:lnTo>
                  <a:pt x="0" y="22425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35356" y="1349272"/>
            <a:ext cx="5483336" cy="7588455"/>
          </a:xfrm>
          <a:custGeom>
            <a:avLst/>
            <a:gdLst/>
            <a:ahLst/>
            <a:cxnLst/>
            <a:rect r="r" b="b" t="t" l="l"/>
            <a:pathLst>
              <a:path h="7588455" w="5483336">
                <a:moveTo>
                  <a:pt x="0" y="0"/>
                </a:moveTo>
                <a:lnTo>
                  <a:pt x="5483336" y="0"/>
                </a:lnTo>
                <a:lnTo>
                  <a:pt x="5483336" y="7588456"/>
                </a:lnTo>
                <a:lnTo>
                  <a:pt x="0" y="7588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8700" y="1296418"/>
            <a:ext cx="6719888" cy="6652896"/>
            <a:chOff x="0" y="0"/>
            <a:chExt cx="8959850" cy="8870528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2278805"/>
              <a:ext cx="8959850" cy="6591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  <a:spcBef>
                  <a:spcPct val="0"/>
                </a:spcBef>
              </a:pPr>
              <a:r>
                <a:rPr lang="en-US" sz="2800" spc="-28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T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eam Success Tips: </a:t>
              </a:r>
            </a:p>
            <a:p>
              <a:pPr algn="l">
                <a:lnSpc>
                  <a:spcPts val="3920"/>
                </a:lnSpc>
                <a:spcBef>
                  <a:spcPct val="0"/>
                </a:spcBef>
              </a:pPr>
            </a:p>
            <a:p>
              <a:pPr algn="l" marL="604521" indent="-302261" lvl="1">
                <a:lnSpc>
                  <a:spcPts val="3920"/>
                </a:lnSpc>
                <a:buFont typeface="Arial"/>
                <a:buChar char="•"/>
              </a:pP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Listen to everyone's ideas</a:t>
              </a:r>
            </a:p>
            <a:p>
              <a:pPr algn="l" marL="604521" indent="-302261" lvl="1">
                <a:lnSpc>
                  <a:spcPts val="3920"/>
                </a:lnSpc>
                <a:buFont typeface="Arial"/>
                <a:buChar char="•"/>
              </a:pP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Give eac</a:t>
              </a: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h p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e</a:t>
              </a: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rs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o</a:t>
              </a: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n 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a</a:t>
              </a: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 job</a:t>
              </a:r>
            </a:p>
            <a:p>
              <a:pPr algn="l" marL="604521" indent="-302261" lvl="1">
                <a:lnSpc>
                  <a:spcPts val="3920"/>
                </a:lnSpc>
                <a:buFont typeface="Arial"/>
                <a:buChar char="•"/>
              </a:pP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He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l</a:t>
              </a: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p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 </a:t>
              </a: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teammates wh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o</a:t>
              </a: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 need it</a:t>
              </a:r>
            </a:p>
            <a:p>
              <a:pPr algn="l" marL="604521" indent="-302261" lvl="1">
                <a:lnSpc>
                  <a:spcPts val="3920"/>
                </a:lnSpc>
                <a:buFont typeface="Arial"/>
                <a:buChar char="•"/>
              </a:pP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St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a</a:t>
              </a: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y posi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tive</a:t>
              </a:r>
            </a:p>
            <a:p>
              <a:pPr algn="l" marL="604521" indent="-302261" lvl="1">
                <a:lnSpc>
                  <a:spcPts val="3920"/>
                </a:lnSpc>
                <a:buFont typeface="Arial"/>
                <a:buChar char="•"/>
              </a:pP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Kee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p</a:t>
              </a: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 tr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ac</a:t>
              </a:r>
              <a:r>
                <a:rPr lang="en-US" sz="2800" spc="-28" strike="noStrik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k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 of time</a:t>
              </a:r>
            </a:p>
            <a:p>
              <a:pPr algn="l" marL="604521" indent="-302261" lvl="1">
                <a:lnSpc>
                  <a:spcPts val="4060"/>
                </a:lnSpc>
                <a:buFont typeface="Arial"/>
                <a:buChar char="•"/>
              </a:pPr>
              <a:r>
                <a:rPr lang="en-US" sz="2800" spc="-28" strike="noStrike" u="none">
                  <a:solidFill>
                    <a:srgbClr val="000000"/>
                  </a:solidFill>
                  <a:latin typeface="TAN Angleton"/>
                  <a:ea typeface="TAN Angleton"/>
                  <a:cs typeface="TAN Angleton"/>
                  <a:sym typeface="TAN Angleton"/>
                </a:rPr>
                <a:t>Celebrating improvements</a:t>
              </a:r>
            </a:p>
            <a:p>
              <a:pPr algn="l">
                <a:lnSpc>
                  <a:spcPts val="3920"/>
                </a:lnSpc>
                <a:spcBef>
                  <a:spcPct val="0"/>
                </a:spcBef>
              </a:pPr>
            </a:p>
            <a:p>
              <a:pPr algn="l" marL="0" indent="0" lvl="1">
                <a:lnSpc>
                  <a:spcPts val="3920"/>
                </a:lnSpc>
                <a:spcBef>
                  <a:spcPct val="0"/>
                </a:spcBef>
              </a:pP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-104775"/>
              <a:ext cx="8959850" cy="22502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859"/>
                </a:lnSpc>
              </a:pPr>
              <a:r>
                <a:rPr lang="en-US" sz="4899" spc="-48">
                  <a:solidFill>
                    <a:srgbClr val="000000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ACTIVITY: HELP LILA!!!</a:t>
              </a:r>
            </a:p>
            <a:p>
              <a:pPr algn="ctr" marL="0" indent="0" lvl="1">
                <a:lnSpc>
                  <a:spcPts val="68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>
            <a:videoFile r:link="rId3"/>
          </p:nvPr>
        </p:nvPicPr>
        <p:blipFill>
          <a:blip r:embed="rId2"/>
          <a:stretch>
            <a:fillRect/>
          </a:stretch>
        </p:blipFill>
        <p:spPr>
          <a:xfrm rot="0">
            <a:off x="3057760" y="2057400"/>
            <a:ext cx="12334162" cy="693255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015454" y="923925"/>
            <a:ext cx="6257092" cy="847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spc="-48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Same Amount of Time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DAGymYBTIoU</dc:identifier>
  <dcterms:modified xsi:type="dcterms:W3CDTF">2011-08-01T06:04:30Z</dcterms:modified>
  <cp:revision>1</cp:revision>
  <dc:title>Time Management Lesson</dc:title>
</cp:coreProperties>
</file>